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57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008080"/>
    <a:srgbClr val="940E5E"/>
    <a:srgbClr val="C3137C"/>
    <a:srgbClr val="F250DB"/>
    <a:srgbClr val="F16BBB"/>
    <a:srgbClr val="EC38A3"/>
    <a:srgbClr val="F89EEB"/>
    <a:srgbClr val="F13FD8"/>
    <a:srgbClr val="406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" y="216"/>
      </p:cViewPr>
      <p:guideLst>
        <p:guide orient="horz" pos="4133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7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73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53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28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9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41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48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03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49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55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56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465F7-512E-48F4-BF26-2BF4FC2D388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43992-90DA-4618-8440-F929031C20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8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77" y="3165340"/>
            <a:ext cx="3420000" cy="314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3" y="3165341"/>
            <a:ext cx="3420000" cy="315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5119" r="2583" b="6623"/>
          <a:stretch/>
        </p:blipFill>
        <p:spPr>
          <a:xfrm>
            <a:off x="7821722" y="3216903"/>
            <a:ext cx="3854463" cy="30012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37347" y="433335"/>
            <a:ext cx="4119224" cy="262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170319" y="1484067"/>
            <a:ext cx="14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Raman Plot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25868" r="95583" b="30528"/>
          <a:stretch/>
        </p:blipFill>
        <p:spPr>
          <a:xfrm>
            <a:off x="7669918" y="4103858"/>
            <a:ext cx="161853" cy="1384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t="93427" r="34796" b="-494"/>
          <a:stretch/>
        </p:blipFill>
        <p:spPr>
          <a:xfrm>
            <a:off x="9506933" y="6210117"/>
            <a:ext cx="944545" cy="2067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37344" y="3165340"/>
            <a:ext cx="4119227" cy="323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77" y="433335"/>
            <a:ext cx="3420000" cy="26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203" y="362209"/>
            <a:ext cx="3590855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>
            <a:off x="1869440" y="1056640"/>
            <a:ext cx="1686560" cy="1440000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2711450" y="1773238"/>
            <a:ext cx="484550" cy="7234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>
            <a:off x="2711450" y="1773238"/>
            <a:ext cx="844550" cy="34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5"/>
          </p:cNvCxnSpPr>
          <p:nvPr/>
        </p:nvCxnSpPr>
        <p:spPr>
          <a:xfrm flipV="1">
            <a:off x="2711450" y="1056640"/>
            <a:ext cx="484550" cy="7165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4"/>
          </p:cNvCxnSpPr>
          <p:nvPr/>
        </p:nvCxnSpPr>
        <p:spPr>
          <a:xfrm flipH="1" flipV="1">
            <a:off x="2229440" y="1056640"/>
            <a:ext cx="482010" cy="7165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3"/>
          </p:cNvCxnSpPr>
          <p:nvPr/>
        </p:nvCxnSpPr>
        <p:spPr>
          <a:xfrm flipH="1">
            <a:off x="1869440" y="1770380"/>
            <a:ext cx="838200" cy="62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" idx="2"/>
          </p:cNvCxnSpPr>
          <p:nvPr/>
        </p:nvCxnSpPr>
        <p:spPr>
          <a:xfrm flipH="1">
            <a:off x="2229440" y="1773238"/>
            <a:ext cx="479470" cy="7234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08910" y="1780042"/>
            <a:ext cx="2540" cy="7234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11450" y="1773238"/>
            <a:ext cx="663280" cy="3685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11450" y="1425146"/>
            <a:ext cx="663280" cy="3480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708910" y="1066847"/>
            <a:ext cx="2540" cy="70298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48170" y="1425146"/>
            <a:ext cx="667090" cy="3480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48170" y="1776639"/>
            <a:ext cx="658835" cy="3719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6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14814" r="9512" b="11515"/>
          <a:stretch/>
        </p:blipFill>
        <p:spPr>
          <a:xfrm>
            <a:off x="6720225" y="878915"/>
            <a:ext cx="3075145" cy="2270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9969" y="3049014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7994" y="3202900"/>
            <a:ext cx="213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(nm)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3260" y="929118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3260" y="1266897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3257" y="160467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63257" y="195053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9277" y="2615767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413912" y="1700639"/>
            <a:ext cx="1836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875402" y="1061195"/>
            <a:ext cx="211328" cy="0"/>
          </a:xfrm>
          <a:prstGeom prst="line">
            <a:avLst/>
          </a:prstGeom>
          <a:ln w="28575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6337" y="562808"/>
            <a:ext cx="50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3257" y="2274120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875402" y="1270108"/>
            <a:ext cx="211328" cy="0"/>
          </a:xfrm>
          <a:prstGeom prst="line">
            <a:avLst/>
          </a:prstGeom>
          <a:ln w="28575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45504" y="875834"/>
            <a:ext cx="174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NaBiF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Er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Yb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45504" y="1097620"/>
            <a:ext cx="174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NaYF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Er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Yb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38080" y="3049013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86191" y="3049012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302" y="3054472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79689" y="3052519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25076" y="3049012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68754" y="3052822"/>
            <a:ext cx="47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75402" y="2258311"/>
                <a:ext cx="2139515" cy="771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𝐵𝑖</m:t>
                            </m:r>
                          </m:sub>
                          <m:sup>
                            <m:r>
                              <a:rPr lang="en-I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𝑛𝑜𝑟𝑚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I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I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sub>
                          <m:sup>
                            <m:r>
                              <a:rPr lang="en-I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𝑛𝑜𝑟𝑚</m:t>
                            </m:r>
                          </m:sup>
                        </m:sSubSup>
                      </m:den>
                    </m:f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3.803 ± 0.005 </a:t>
                </a:r>
              </a:p>
              <a:p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02" y="2258311"/>
                <a:ext cx="2139515" cy="771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882198" y="2261392"/>
            <a:ext cx="1907486" cy="52687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3809337" y="3202900"/>
            <a:ext cx="57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67408" y="3202900"/>
            <a:ext cx="57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2113661" y="1844660"/>
            <a:ext cx="194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(x 10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cm</a:t>
            </a:r>
            <a:r>
              <a:rPr lang="en-IN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01285" y="570192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81934" y="875834"/>
            <a:ext cx="160020" cy="235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3249868" y="3021292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58851" y="2577730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67698" y="2141940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63633" y="1696776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67698" y="1255728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72272" y="808769"/>
            <a:ext cx="366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t="15048" r="7633" b="7867"/>
          <a:stretch/>
        </p:blipFill>
        <p:spPr>
          <a:xfrm>
            <a:off x="3462529" y="803564"/>
            <a:ext cx="2743200" cy="2445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675" y="3632630"/>
            <a:ext cx="6986622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611563" y="947599"/>
            <a:ext cx="2447492" cy="12983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3605704" y="3033859"/>
            <a:ext cx="2453351" cy="10583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94453" y="1979156"/>
            <a:ext cx="2464602" cy="18064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8990667" flipH="1">
            <a:off x="4033758" y="1901119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38100">
            <a:solidFill>
              <a:srgbClr val="C3137C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c 12"/>
          <p:cNvSpPr/>
          <p:nvPr/>
        </p:nvSpPr>
        <p:spPr>
          <a:xfrm rot="18990667" flipH="1">
            <a:off x="4069980" y="864799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25400">
            <a:solidFill>
              <a:srgbClr val="EC38A3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c 13"/>
          <p:cNvSpPr/>
          <p:nvPr/>
        </p:nvSpPr>
        <p:spPr>
          <a:xfrm rot="8238481" flipH="1">
            <a:off x="3237475" y="1848325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25400">
            <a:solidFill>
              <a:srgbClr val="F89EE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/>
          <p:cNvSpPr/>
          <p:nvPr/>
        </p:nvSpPr>
        <p:spPr>
          <a:xfrm rot="8238481" flipH="1">
            <a:off x="3834135" y="564486"/>
            <a:ext cx="2530571" cy="2724128"/>
          </a:xfrm>
          <a:prstGeom prst="arc">
            <a:avLst>
              <a:gd name="adj1" fmla="val 15976505"/>
              <a:gd name="adj2" fmla="val 92060"/>
            </a:avLst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c 15"/>
          <p:cNvSpPr/>
          <p:nvPr/>
        </p:nvSpPr>
        <p:spPr>
          <a:xfrm rot="18990667" flipH="1">
            <a:off x="5043903" y="1901119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31750">
            <a:solidFill>
              <a:srgbClr val="EC38A3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c 16"/>
          <p:cNvSpPr/>
          <p:nvPr/>
        </p:nvSpPr>
        <p:spPr>
          <a:xfrm rot="18990667" flipH="1">
            <a:off x="5080125" y="864799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25400">
            <a:solidFill>
              <a:srgbClr val="F16BB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c 17"/>
          <p:cNvSpPr/>
          <p:nvPr/>
        </p:nvSpPr>
        <p:spPr>
          <a:xfrm rot="8238481" flipH="1">
            <a:off x="4247619" y="1858905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28575">
            <a:solidFill>
              <a:srgbClr val="F250D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3268277" y="773890"/>
            <a:ext cx="59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61991" y="1794490"/>
            <a:ext cx="59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1541" y="2833778"/>
            <a:ext cx="59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94453" y="2044229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baseline="-250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53" y="2044229"/>
                <a:ext cx="597207" cy="453137"/>
              </a:xfrm>
              <a:prstGeom prst="rect">
                <a:avLst/>
              </a:prstGeom>
              <a:blipFill>
                <a:blip r:embed="rId2"/>
                <a:stretch>
                  <a:fillRect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667273" y="1022384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73" y="1022384"/>
                <a:ext cx="597207" cy="453137"/>
              </a:xfrm>
              <a:prstGeom prst="rect">
                <a:avLst/>
              </a:prstGeom>
              <a:blipFill>
                <a:blip r:embed="rId3"/>
                <a:stretch>
                  <a:fillRect b="-31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47467" y="1014232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467" y="1014232"/>
                <a:ext cx="597207" cy="453137"/>
              </a:xfrm>
              <a:prstGeom prst="rect">
                <a:avLst/>
              </a:prstGeom>
              <a:blipFill>
                <a:blip r:embed="rId4"/>
                <a:stretch>
                  <a:fillRect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47468" y="2054812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468" y="2054812"/>
                <a:ext cx="597207" cy="453137"/>
              </a:xfrm>
              <a:prstGeom prst="rect">
                <a:avLst/>
              </a:prstGeom>
              <a:blipFill>
                <a:blip r:embed="rId5"/>
                <a:stretch>
                  <a:fillRect b="-324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79328" y="2048442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28" y="2048442"/>
                <a:ext cx="597207" cy="453137"/>
              </a:xfrm>
              <a:prstGeom prst="rect">
                <a:avLst/>
              </a:prstGeom>
              <a:blipFill>
                <a:blip r:embed="rId6"/>
                <a:stretch>
                  <a:fillRect b="-324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389473" y="2085599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73" y="2085599"/>
                <a:ext cx="597207" cy="453137"/>
              </a:xfrm>
              <a:prstGeom prst="rect">
                <a:avLst/>
              </a:prstGeom>
              <a:blipFill>
                <a:blip r:embed="rId7"/>
                <a:stretch>
                  <a:fillRect b="-324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 rot="8238481" flipH="1">
            <a:off x="4741289" y="1856623"/>
            <a:ext cx="1259363" cy="1298082"/>
          </a:xfrm>
          <a:prstGeom prst="arc">
            <a:avLst>
              <a:gd name="adj1" fmla="val 15976505"/>
              <a:gd name="adj2" fmla="val 92060"/>
            </a:avLst>
          </a:prstGeom>
          <a:ln w="28575">
            <a:solidFill>
              <a:schemeClr val="bg1">
                <a:lumMod val="6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82640" y="2097025"/>
                <a:ext cx="605615" cy="453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2097025"/>
                <a:ext cx="605615" cy="453336"/>
              </a:xfrm>
              <a:prstGeom prst="rect">
                <a:avLst/>
              </a:prstGeom>
              <a:blipFill>
                <a:blip r:embed="rId8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30286" y="1542487"/>
                <a:ext cx="5972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I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86" y="1542487"/>
                <a:ext cx="597207" cy="453137"/>
              </a:xfrm>
              <a:prstGeom prst="rect">
                <a:avLst/>
              </a:prstGeom>
              <a:blipFill>
                <a:blip r:embed="rId9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3747375" y="816864"/>
            <a:ext cx="960171" cy="2352866"/>
          </a:xfrm>
          <a:prstGeom prst="rect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4772076" y="820374"/>
            <a:ext cx="960171" cy="2352866"/>
          </a:xfrm>
          <a:prstGeom prst="rect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3785816" y="3124372"/>
            <a:ext cx="10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59902" y="3129258"/>
            <a:ext cx="100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</a:t>
            </a:r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814" y="2837629"/>
            <a:ext cx="3712786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14104" r="9187" b="10850"/>
          <a:stretch/>
        </p:blipFill>
        <p:spPr>
          <a:xfrm>
            <a:off x="2346960" y="1043940"/>
            <a:ext cx="3145333" cy="2430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t="14228" r="9116" b="11076"/>
          <a:stretch/>
        </p:blipFill>
        <p:spPr>
          <a:xfrm>
            <a:off x="4271010" y="4038869"/>
            <a:ext cx="3140351" cy="2337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13922" r="8708" b="11105"/>
          <a:stretch/>
        </p:blipFill>
        <p:spPr>
          <a:xfrm>
            <a:off x="5981700" y="1066800"/>
            <a:ext cx="3138412" cy="24079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0497" y="3577082"/>
            <a:ext cx="199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0813" y="3568609"/>
            <a:ext cx="1996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8311" y="597432"/>
            <a:ext cx="214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5078" y="597432"/>
            <a:ext cx="214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5642" y="6465281"/>
            <a:ext cx="165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(º)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5206642" y="1910969"/>
                <a:ext cx="9084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ms)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206642" y="1910969"/>
                <a:ext cx="908457" cy="338554"/>
              </a:xfrm>
              <a:prstGeom prst="rect">
                <a:avLst/>
              </a:prstGeom>
              <a:blipFill>
                <a:blip r:embed="rId5"/>
                <a:stretch>
                  <a:fillRect l="-5455" r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rot="16200000">
                <a:off x="1499461" y="1910968"/>
                <a:ext cx="9084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ms)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99461" y="1910968"/>
                <a:ext cx="908457" cy="338554"/>
              </a:xfrm>
              <a:prstGeom prst="rect">
                <a:avLst/>
              </a:prstGeom>
              <a:blipFill>
                <a:blip r:embed="rId6"/>
                <a:stretch>
                  <a:fillRect l="-5455" r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459342" y="4192103"/>
            <a:ext cx="211328" cy="0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19193" y="4184754"/>
            <a:ext cx="211328" cy="0"/>
          </a:xfrm>
          <a:prstGeom prst="line">
            <a:avLst/>
          </a:prstGeom>
          <a:ln w="28575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614205" y="4006742"/>
                <a:ext cx="1127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205" y="4006742"/>
                <a:ext cx="1127760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74056" y="4006742"/>
                <a:ext cx="8401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056" y="4006742"/>
                <a:ext cx="840149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204267" y="337218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88862" y="337218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3457" y="337218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8052" y="337401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2647" y="337218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1731" y="337218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1166" y="337020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09550" y="336737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31387" y="337726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5982" y="337726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00577" y="337726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85172" y="337909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69767" y="337726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58851" y="337726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48286" y="337528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36670" y="337245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96039" y="81768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80634" y="815864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79549" y="81533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78464" y="81533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0792" y="81681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98656" y="815334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90407" y="81533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4376" y="81533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1475" y="85324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96070" y="851424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94985" y="85089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93900" y="85089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16228" y="85237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014092" y="850894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5843" y="85089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09812" y="85089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29207" y="969220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9207" y="1223325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8507" y="1472129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8507" y="1754498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8507" y="2014067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28507" y="2275909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28507" y="2516272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27807" y="2782043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27107" y="3040820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12860" y="1094293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12860" y="1510045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12860" y="1924224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12860" y="2342670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08832" y="2765977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10647" y="3174106"/>
            <a:ext cx="422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15072" y="628088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99667" y="628270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84262" y="628088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473346" y="628088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62781" y="627889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51165" y="627607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20156" y="627607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89291" y="627607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00792" y="403086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00792" y="4288288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00792" y="454571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00792" y="477779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97058" y="5030468"/>
            <a:ext cx="26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097058" y="5290179"/>
            <a:ext cx="26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97058" y="5533956"/>
            <a:ext cx="26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097058" y="5785531"/>
            <a:ext cx="26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97058" y="6037106"/>
            <a:ext cx="26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931359" y="595196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604146" y="595106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19945" y="376613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11" y="554190"/>
            <a:ext cx="7425572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5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64" y="5039139"/>
            <a:ext cx="1679574" cy="1033346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dkEdge">
            <a:bevelT prst="angle"/>
            <a:bevelB prst="angle"/>
          </a:sp3d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551FC6B3-1B8B-B3CE-9867-1668127D72DD}"/>
              </a:ext>
            </a:extLst>
          </p:cNvPr>
          <p:cNvSpPr/>
          <p:nvPr/>
        </p:nvSpPr>
        <p:spPr>
          <a:xfrm>
            <a:off x="4857684" y="4184985"/>
            <a:ext cx="144000" cy="129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F4AA7-A56D-B756-61A2-17EC898A6A40}"/>
              </a:ext>
            </a:extLst>
          </p:cNvPr>
          <p:cNvSpPr/>
          <p:nvPr/>
        </p:nvSpPr>
        <p:spPr>
          <a:xfrm>
            <a:off x="6050088" y="1325218"/>
            <a:ext cx="197783" cy="25357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51FC6B3-1B8B-B3CE-9867-1668127D72DD}"/>
              </a:ext>
            </a:extLst>
          </p:cNvPr>
          <p:cNvSpPr/>
          <p:nvPr/>
        </p:nvSpPr>
        <p:spPr>
          <a:xfrm rot="16200000">
            <a:off x="4821844" y="4455648"/>
            <a:ext cx="144000" cy="216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5902382">
            <a:off x="9305917" y="4593477"/>
            <a:ext cx="578026" cy="513141"/>
          </a:xfrm>
          <a:custGeom>
            <a:avLst/>
            <a:gdLst>
              <a:gd name="connsiteX0" fmla="*/ 0 w 761273"/>
              <a:gd name="connsiteY0" fmla="*/ 0 h 783772"/>
              <a:gd name="connsiteX1" fmla="*/ 200967 w 761273"/>
              <a:gd name="connsiteY1" fmla="*/ 180871 h 783772"/>
              <a:gd name="connsiteX2" fmla="*/ 643094 w 761273"/>
              <a:gd name="connsiteY2" fmla="*/ 211016 h 783772"/>
              <a:gd name="connsiteX3" fmla="*/ 753626 w 761273"/>
              <a:gd name="connsiteY3" fmla="*/ 472273 h 783772"/>
              <a:gd name="connsiteX4" fmla="*/ 482321 w 761273"/>
              <a:gd name="connsiteY4" fmla="*/ 783772 h 783772"/>
              <a:gd name="connsiteX5" fmla="*/ 482321 w 761273"/>
              <a:gd name="connsiteY5" fmla="*/ 783772 h 7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1273" h="783772">
                <a:moveTo>
                  <a:pt x="0" y="0"/>
                </a:moveTo>
                <a:cubicBezTo>
                  <a:pt x="46892" y="72851"/>
                  <a:pt x="93785" y="145702"/>
                  <a:pt x="200967" y="180871"/>
                </a:cubicBezTo>
                <a:cubicBezTo>
                  <a:pt x="308149" y="216040"/>
                  <a:pt x="550984" y="162449"/>
                  <a:pt x="643094" y="211016"/>
                </a:cubicBezTo>
                <a:cubicBezTo>
                  <a:pt x="735204" y="259583"/>
                  <a:pt x="780421" y="376814"/>
                  <a:pt x="753626" y="472273"/>
                </a:cubicBezTo>
                <a:cubicBezTo>
                  <a:pt x="726831" y="567732"/>
                  <a:pt x="482321" y="783772"/>
                  <a:pt x="482321" y="783772"/>
                </a:cubicBezTo>
                <a:lnTo>
                  <a:pt x="482321" y="783772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7" name="Group 66"/>
          <p:cNvGrpSpPr/>
          <p:nvPr/>
        </p:nvGrpSpPr>
        <p:grpSpPr>
          <a:xfrm rot="10800000">
            <a:off x="7464689" y="5885247"/>
            <a:ext cx="411480" cy="707272"/>
            <a:chOff x="5054366" y="6231879"/>
            <a:chExt cx="411480" cy="707272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A728E802-DB44-B94E-AF27-F00A242A2AA7}"/>
                </a:ext>
              </a:extLst>
            </p:cNvPr>
            <p:cNvSpPr/>
            <p:nvPr/>
          </p:nvSpPr>
          <p:spPr>
            <a:xfrm rot="10800000">
              <a:off x="5054366" y="6232186"/>
              <a:ext cx="411480" cy="649224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466FCD-E399-4182-99DB-B32569F72CB8}"/>
                </a:ext>
              </a:extLst>
            </p:cNvPr>
            <p:cNvSpPr/>
            <p:nvPr/>
          </p:nvSpPr>
          <p:spPr>
            <a:xfrm rot="16200000">
              <a:off x="4981706" y="6424480"/>
              <a:ext cx="548640" cy="163437"/>
            </a:xfrm>
            <a:prstGeom prst="rect">
              <a:avLst/>
            </a:prstGeom>
            <a:gradFill>
              <a:gsLst>
                <a:gs pos="53000">
                  <a:srgbClr val="FF0000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E08198C-A32F-1C54-60FC-1990EF0BBB6C}"/>
                </a:ext>
              </a:extLst>
            </p:cNvPr>
            <p:cNvSpPr/>
            <p:nvPr/>
          </p:nvSpPr>
          <p:spPr>
            <a:xfrm rot="16200000">
              <a:off x="5172649" y="6757194"/>
              <a:ext cx="166347" cy="19756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 rot="5400000">
            <a:off x="9324265" y="4531954"/>
            <a:ext cx="394118" cy="464549"/>
          </a:xfrm>
          <a:custGeom>
            <a:avLst/>
            <a:gdLst>
              <a:gd name="connsiteX0" fmla="*/ 16408 w 699578"/>
              <a:gd name="connsiteY0" fmla="*/ 0 h 905486"/>
              <a:gd name="connsiteX1" fmla="*/ 76698 w 699578"/>
              <a:gd name="connsiteY1" fmla="*/ 311499 h 905486"/>
              <a:gd name="connsiteX2" fmla="*/ 619309 w 699578"/>
              <a:gd name="connsiteY2" fmla="*/ 592853 h 905486"/>
              <a:gd name="connsiteX3" fmla="*/ 659502 w 699578"/>
              <a:gd name="connsiteY3" fmla="*/ 864159 h 905486"/>
              <a:gd name="connsiteX4" fmla="*/ 257568 w 699578"/>
              <a:gd name="connsiteY4" fmla="*/ 904352 h 905486"/>
              <a:gd name="connsiteX5" fmla="*/ 257568 w 699578"/>
              <a:gd name="connsiteY5" fmla="*/ 904352 h 90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578" h="905486">
                <a:moveTo>
                  <a:pt x="16408" y="0"/>
                </a:moveTo>
                <a:cubicBezTo>
                  <a:pt x="-3689" y="106345"/>
                  <a:pt x="-23785" y="212690"/>
                  <a:pt x="76698" y="311499"/>
                </a:cubicBezTo>
                <a:cubicBezTo>
                  <a:pt x="177181" y="410308"/>
                  <a:pt x="522175" y="500743"/>
                  <a:pt x="619309" y="592853"/>
                </a:cubicBezTo>
                <a:cubicBezTo>
                  <a:pt x="716443" y="684963"/>
                  <a:pt x="719792" y="812243"/>
                  <a:pt x="659502" y="864159"/>
                </a:cubicBezTo>
                <a:cubicBezTo>
                  <a:pt x="599212" y="916075"/>
                  <a:pt x="257568" y="904352"/>
                  <a:pt x="257568" y="904352"/>
                </a:cubicBezTo>
                <a:lnTo>
                  <a:pt x="257568" y="904352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67FBB1-94B0-B530-E10E-B31F48D2B026}"/>
              </a:ext>
            </a:extLst>
          </p:cNvPr>
          <p:cNvSpPr txBox="1"/>
          <p:nvPr/>
        </p:nvSpPr>
        <p:spPr>
          <a:xfrm>
            <a:off x="5885153" y="779971"/>
            <a:ext cx="71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FC6B3-1B8B-B3CE-9867-1668127D72DD}"/>
              </a:ext>
            </a:extLst>
          </p:cNvPr>
          <p:cNvSpPr/>
          <p:nvPr/>
        </p:nvSpPr>
        <p:spPr>
          <a:xfrm>
            <a:off x="6049059" y="3828391"/>
            <a:ext cx="198000" cy="22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5692582" y="1120272"/>
            <a:ext cx="941832" cy="204947"/>
            <a:chOff x="5662928" y="112249"/>
            <a:chExt cx="941832" cy="2049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892BE65-342D-D247-B1D4-1FDED00B63FB}"/>
                </a:ext>
              </a:extLst>
            </p:cNvPr>
            <p:cNvSpPr/>
            <p:nvPr/>
          </p:nvSpPr>
          <p:spPr>
            <a:xfrm>
              <a:off x="5817587" y="271477"/>
              <a:ext cx="59436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FBA97B87-1DB8-6A0C-6C8A-7BD8CDC48AD8}"/>
                </a:ext>
              </a:extLst>
            </p:cNvPr>
            <p:cNvSpPr/>
            <p:nvPr/>
          </p:nvSpPr>
          <p:spPr>
            <a:xfrm>
              <a:off x="5662928" y="112249"/>
              <a:ext cx="941832" cy="137938"/>
            </a:xfrm>
            <a:prstGeom prst="flowChartTerminator">
              <a:avLst/>
            </a:prstGeom>
            <a:gradFill>
              <a:gsLst>
                <a:gs pos="23000">
                  <a:schemeClr val="accent6">
                    <a:lumMod val="60000"/>
                    <a:lumOff val="40000"/>
                  </a:schemeClr>
                </a:gs>
                <a:gs pos="0">
                  <a:schemeClr val="accent2">
                    <a:lumMod val="75000"/>
                  </a:schemeClr>
                </a:gs>
                <a:gs pos="11000">
                  <a:schemeClr val="accent5">
                    <a:lumMod val="75000"/>
                  </a:schemeClr>
                </a:gs>
                <a:gs pos="9000">
                  <a:schemeClr val="accent2">
                    <a:lumMod val="75000"/>
                  </a:schemeClr>
                </a:gs>
                <a:gs pos="45000">
                  <a:schemeClr val="accent2">
                    <a:lumMod val="20000"/>
                    <a:lumOff val="80000"/>
                  </a:schemeClr>
                </a:gs>
              </a:gsLst>
              <a:lin ang="6600000" scaled="0"/>
            </a:gradFill>
            <a:effectLst>
              <a:glow>
                <a:schemeClr val="accent1"/>
              </a:glow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00469-4557-27C6-F166-FF80FA8AAC40}"/>
              </a:ext>
            </a:extLst>
          </p:cNvPr>
          <p:cNvCxnSpPr/>
          <p:nvPr/>
        </p:nvCxnSpPr>
        <p:spPr>
          <a:xfrm>
            <a:off x="5479699" y="2795752"/>
            <a:ext cx="1404004" cy="9807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6000">
                  <a:srgbClr val="7030A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harsh" dir="t"/>
          </a:scene3d>
          <a:sp3d prstMaterial="powder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ED7DD9EE-001C-040B-FF7E-ED62568A9342}"/>
              </a:ext>
            </a:extLst>
          </p:cNvPr>
          <p:cNvSpPr/>
          <p:nvPr/>
        </p:nvSpPr>
        <p:spPr>
          <a:xfrm rot="16200000">
            <a:off x="8865170" y="4543148"/>
            <a:ext cx="411480" cy="649224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DFDEA-B46A-62DC-DAA3-826696DD817D}"/>
              </a:ext>
            </a:extLst>
          </p:cNvPr>
          <p:cNvSpPr/>
          <p:nvPr/>
        </p:nvSpPr>
        <p:spPr>
          <a:xfrm>
            <a:off x="8854904" y="4777529"/>
            <a:ext cx="548640" cy="163437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18C0119-6AAE-CB6C-EF9A-0FAEFE930AFA}"/>
              </a:ext>
            </a:extLst>
          </p:cNvPr>
          <p:cNvSpPr/>
          <p:nvPr/>
        </p:nvSpPr>
        <p:spPr>
          <a:xfrm>
            <a:off x="8688557" y="4773929"/>
            <a:ext cx="166347" cy="1975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09CF9-060C-C47F-EC2B-C975FA8AA455}"/>
              </a:ext>
            </a:extLst>
          </p:cNvPr>
          <p:cNvSpPr/>
          <p:nvPr/>
        </p:nvSpPr>
        <p:spPr>
          <a:xfrm rot="16200000">
            <a:off x="5534034" y="4247726"/>
            <a:ext cx="1236749" cy="79250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9D3B27-C009-5381-DDCA-61E59212A18E}"/>
              </a:ext>
            </a:extLst>
          </p:cNvPr>
          <p:cNvGrpSpPr/>
          <p:nvPr/>
        </p:nvGrpSpPr>
        <p:grpSpPr>
          <a:xfrm>
            <a:off x="5901662" y="2868411"/>
            <a:ext cx="498877" cy="990445"/>
            <a:chOff x="5169282" y="2604805"/>
            <a:chExt cx="498877" cy="990445"/>
          </a:xfrm>
        </p:grpSpPr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5D987AC9-B0EC-CDC9-9B15-DDA23116AB77}"/>
                </a:ext>
              </a:extLst>
            </p:cNvPr>
            <p:cNvSpPr/>
            <p:nvPr/>
          </p:nvSpPr>
          <p:spPr>
            <a:xfrm>
              <a:off x="5169282" y="2948311"/>
              <a:ext cx="498877" cy="646939"/>
            </a:xfrm>
            <a:prstGeom prst="flowChartAlternateProcess">
              <a:avLst/>
            </a:prstGeom>
            <a:gradFill>
              <a:gsLst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tx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523C3B16-A42F-909E-DDAA-205336531436}"/>
                </a:ext>
              </a:extLst>
            </p:cNvPr>
            <p:cNvSpPr/>
            <p:nvPr/>
          </p:nvSpPr>
          <p:spPr>
            <a:xfrm>
              <a:off x="5336398" y="2604805"/>
              <a:ext cx="152911" cy="228472"/>
            </a:xfrm>
            <a:prstGeom prst="triangle">
              <a:avLst/>
            </a:prstGeom>
            <a:gradFill>
              <a:gsLst>
                <a:gs pos="53000">
                  <a:srgbClr val="FF0000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D04B4C1B-0607-9C16-D68C-C07C77F6172D}"/>
                </a:ext>
              </a:extLst>
            </p:cNvPr>
            <p:cNvSpPr/>
            <p:nvPr/>
          </p:nvSpPr>
          <p:spPr>
            <a:xfrm>
              <a:off x="5237472" y="2785147"/>
              <a:ext cx="362495" cy="185964"/>
            </a:xfrm>
            <a:prstGeom prst="flowChartAlternateProcess">
              <a:avLst/>
            </a:prstGeom>
            <a:gradFill>
              <a:gsLst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tx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2FFBA9-ED02-8344-4F04-9370964FCF71}"/>
              </a:ext>
            </a:extLst>
          </p:cNvPr>
          <p:cNvGrpSpPr/>
          <p:nvPr/>
        </p:nvGrpSpPr>
        <p:grpSpPr>
          <a:xfrm rot="10800000">
            <a:off x="5893964" y="1782099"/>
            <a:ext cx="498877" cy="990445"/>
            <a:chOff x="5164295" y="2637630"/>
            <a:chExt cx="498877" cy="990445"/>
          </a:xfrm>
        </p:grpSpPr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A86B3D0C-D7AA-F58F-5735-84FE6867AAF1}"/>
                </a:ext>
              </a:extLst>
            </p:cNvPr>
            <p:cNvSpPr/>
            <p:nvPr/>
          </p:nvSpPr>
          <p:spPr>
            <a:xfrm>
              <a:off x="5164295" y="2981136"/>
              <a:ext cx="498877" cy="646939"/>
            </a:xfrm>
            <a:prstGeom prst="flowChartAlternateProcess">
              <a:avLst/>
            </a:prstGeom>
            <a:gradFill>
              <a:gsLst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tx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ACFBA19-4723-12D1-B2B3-FFA8DDA77743}"/>
                </a:ext>
              </a:extLst>
            </p:cNvPr>
            <p:cNvSpPr/>
            <p:nvPr/>
          </p:nvSpPr>
          <p:spPr>
            <a:xfrm>
              <a:off x="5331411" y="2637630"/>
              <a:ext cx="152911" cy="228472"/>
            </a:xfrm>
            <a:prstGeom prst="triangle">
              <a:avLst/>
            </a:prstGeom>
            <a:gradFill>
              <a:gsLst>
                <a:gs pos="53000">
                  <a:srgbClr val="FF0000"/>
                </a:gs>
                <a:gs pos="89000">
                  <a:schemeClr val="accent1">
                    <a:lumMod val="45000"/>
                    <a:lumOff val="55000"/>
                  </a:schemeClr>
                </a:gs>
                <a:gs pos="9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B4F4F318-5252-6235-7420-B8CB1A68D089}"/>
                </a:ext>
              </a:extLst>
            </p:cNvPr>
            <p:cNvSpPr/>
            <p:nvPr/>
          </p:nvSpPr>
          <p:spPr>
            <a:xfrm>
              <a:off x="5232485" y="2817972"/>
              <a:ext cx="362495" cy="185964"/>
            </a:xfrm>
            <a:prstGeom prst="flowChartAlternateProcess">
              <a:avLst/>
            </a:prstGeom>
            <a:gradFill>
              <a:gsLst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tx1"/>
                </a:gs>
                <a:gs pos="0">
                  <a:schemeClr val="tx1"/>
                </a:gs>
                <a:gs pos="100000">
                  <a:schemeClr val="tx1"/>
                </a:gs>
              </a:gsLst>
              <a:lin ang="0" scaled="1"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5ECC0-1497-DDF9-BBF9-35DA6071AD4A}"/>
              </a:ext>
            </a:extLst>
          </p:cNvPr>
          <p:cNvSpPr/>
          <p:nvPr/>
        </p:nvSpPr>
        <p:spPr>
          <a:xfrm rot="10800000">
            <a:off x="6138970" y="4844485"/>
            <a:ext cx="2664000" cy="79250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C0683C-3A2B-3237-AD8D-6BFD1CB8D6F9}"/>
              </a:ext>
            </a:extLst>
          </p:cNvPr>
          <p:cNvSpPr/>
          <p:nvPr/>
        </p:nvSpPr>
        <p:spPr>
          <a:xfrm rot="18746997">
            <a:off x="6083129" y="4364632"/>
            <a:ext cx="189948" cy="97200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1BBA5A-FE01-90AA-692A-A69A6527CE33}"/>
              </a:ext>
            </a:extLst>
          </p:cNvPr>
          <p:cNvSpPr txBox="1"/>
          <p:nvPr/>
        </p:nvSpPr>
        <p:spPr>
          <a:xfrm>
            <a:off x="6341982" y="1552676"/>
            <a:ext cx="170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Condenser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(10X, 0.25NA)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75F6A0-2E1C-26EA-4D3C-737F3B4D4D1F}"/>
              </a:ext>
            </a:extLst>
          </p:cNvPr>
          <p:cNvSpPr txBox="1"/>
          <p:nvPr/>
        </p:nvSpPr>
        <p:spPr>
          <a:xfrm>
            <a:off x="6350514" y="3413579"/>
            <a:ext cx="158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(100X, 1.3NA)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181888-A1C8-0611-A2B7-3ACD423B2EEE}"/>
              </a:ext>
            </a:extLst>
          </p:cNvPr>
          <p:cNvSpPr txBox="1"/>
          <p:nvPr/>
        </p:nvSpPr>
        <p:spPr>
          <a:xfrm>
            <a:off x="6188454" y="4485277"/>
            <a:ext cx="55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8B0CBC-D8E9-2156-AFF5-B14A735427E5}"/>
              </a:ext>
            </a:extLst>
          </p:cNvPr>
          <p:cNvSpPr txBox="1"/>
          <p:nvPr/>
        </p:nvSpPr>
        <p:spPr>
          <a:xfrm>
            <a:off x="5685329" y="6517616"/>
            <a:ext cx="10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E2F301-84CD-72CE-A4DD-F8BD2D56E74D}"/>
              </a:ext>
            </a:extLst>
          </p:cNvPr>
          <p:cNvSpPr txBox="1"/>
          <p:nvPr/>
        </p:nvSpPr>
        <p:spPr>
          <a:xfrm>
            <a:off x="2956392" y="2552614"/>
            <a:ext cx="14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57C009-F9C2-32ED-9407-725EB29110F7}"/>
              </a:ext>
            </a:extLst>
          </p:cNvPr>
          <p:cNvSpPr txBox="1"/>
          <p:nvPr/>
        </p:nvSpPr>
        <p:spPr>
          <a:xfrm>
            <a:off x="8548851" y="5036289"/>
            <a:ext cx="116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1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(1064 nm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7407698" y="4221344"/>
            <a:ext cx="83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PBS </a:t>
            </a:r>
          </a:p>
        </p:txBody>
      </p:sp>
      <p:sp>
        <p:nvSpPr>
          <p:cNvPr id="4" name="Oval 3"/>
          <p:cNvSpPr/>
          <p:nvPr/>
        </p:nvSpPr>
        <p:spPr>
          <a:xfrm>
            <a:off x="8172827" y="4662020"/>
            <a:ext cx="212118" cy="443619"/>
          </a:xfrm>
          <a:prstGeom prst="ellipse">
            <a:avLst/>
          </a:prstGeom>
          <a:solidFill>
            <a:schemeClr val="accent5">
              <a:lumMod val="20000"/>
              <a:lumOff val="80000"/>
              <a:alpha val="95000"/>
            </a:schemeClr>
          </a:solidFill>
          <a:ln>
            <a:solidFill>
              <a:schemeClr val="accent1">
                <a:shade val="50000"/>
                <a:alpha val="82000"/>
              </a:schemeClr>
            </a:solidFill>
          </a:ln>
          <a:scene3d>
            <a:camera prst="orthographicFront">
              <a:rot lat="0" lon="2700000" rev="0"/>
            </a:camera>
            <a:lightRig rig="threePt" dir="t"/>
          </a:scene3d>
          <a:sp3d>
            <a:bevelT prst="angl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6BBCDC-0662-8848-38BF-AA907006025B}"/>
              </a:ext>
            </a:extLst>
          </p:cNvPr>
          <p:cNvSpPr/>
          <p:nvPr/>
        </p:nvSpPr>
        <p:spPr>
          <a:xfrm rot="5400000">
            <a:off x="7136319" y="5387829"/>
            <a:ext cx="1080000" cy="72000"/>
          </a:xfrm>
          <a:prstGeom prst="rect">
            <a:avLst/>
          </a:prstGeom>
          <a:gradFill>
            <a:gsLst>
              <a:gs pos="3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0AEB34-B8D9-F3EA-C9D7-293064C3137F}"/>
              </a:ext>
            </a:extLst>
          </p:cNvPr>
          <p:cNvSpPr txBox="1"/>
          <p:nvPr/>
        </p:nvSpPr>
        <p:spPr>
          <a:xfrm>
            <a:off x="7732627" y="6222503"/>
            <a:ext cx="1204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2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(975 nm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7" name="Oval 86"/>
          <p:cNvSpPr/>
          <p:nvPr/>
        </p:nvSpPr>
        <p:spPr>
          <a:xfrm>
            <a:off x="7534834" y="5348459"/>
            <a:ext cx="212118" cy="443619"/>
          </a:xfrm>
          <a:prstGeom prst="ellipse">
            <a:avLst/>
          </a:prstGeom>
          <a:solidFill>
            <a:schemeClr val="accent5">
              <a:lumMod val="20000"/>
              <a:lumOff val="80000"/>
              <a:alpha val="95000"/>
            </a:schemeClr>
          </a:solidFill>
          <a:ln>
            <a:solidFill>
              <a:schemeClr val="accent1">
                <a:shade val="50000"/>
                <a:alpha val="82000"/>
              </a:schemeClr>
            </a:solidFill>
          </a:ln>
          <a:scene3d>
            <a:camera prst="orthographicFront">
              <a:rot lat="1502862" lon="11353616" rev="5314420"/>
            </a:camera>
            <a:lightRig rig="threePt" dir="t"/>
          </a:scene3d>
          <a:sp3d>
            <a:bevelT prst="angl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7951599" y="4340584"/>
            <a:ext cx="8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7802197" y="5398095"/>
            <a:ext cx="90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HWP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D4E28C-F24E-EB6A-B8CC-8428E74DB16D}"/>
              </a:ext>
            </a:extLst>
          </p:cNvPr>
          <p:cNvGrpSpPr/>
          <p:nvPr/>
        </p:nvGrpSpPr>
        <p:grpSpPr>
          <a:xfrm>
            <a:off x="7417947" y="4557536"/>
            <a:ext cx="498877" cy="541761"/>
            <a:chOff x="9060453" y="2087139"/>
            <a:chExt cx="498877" cy="5417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9F5FC-1B6D-C71E-62BE-7B0FFD093EB6}"/>
                </a:ext>
              </a:extLst>
            </p:cNvPr>
            <p:cNvSpPr/>
            <p:nvPr/>
          </p:nvSpPr>
          <p:spPr>
            <a:xfrm rot="10800000">
              <a:off x="9060453" y="2087139"/>
              <a:ext cx="498877" cy="536427"/>
            </a:xfrm>
            <a:prstGeom prst="rect">
              <a:avLst/>
            </a:prstGeom>
            <a:gradFill>
              <a:gsLst>
                <a:gs pos="72000">
                  <a:srgbClr val="00B0F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F8053E-FCF7-23A2-0964-892BC29A1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453" y="2087139"/>
              <a:ext cx="498877" cy="541761"/>
            </a:xfrm>
            <a:prstGeom prst="line">
              <a:avLst/>
            </a:prstGeom>
            <a:ln w="22225"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6D4E28C-F24E-EB6A-B8CC-8428E74DB16D}"/>
              </a:ext>
            </a:extLst>
          </p:cNvPr>
          <p:cNvGrpSpPr/>
          <p:nvPr/>
        </p:nvGrpSpPr>
        <p:grpSpPr>
          <a:xfrm>
            <a:off x="5943034" y="5329658"/>
            <a:ext cx="381620" cy="349344"/>
            <a:chOff x="9223953" y="2737866"/>
            <a:chExt cx="435749" cy="37849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D9F5FC-1B6D-C71E-62BE-7B0FFD093EB6}"/>
                </a:ext>
              </a:extLst>
            </p:cNvPr>
            <p:cNvSpPr/>
            <p:nvPr/>
          </p:nvSpPr>
          <p:spPr>
            <a:xfrm rot="10800000">
              <a:off x="9223954" y="2737866"/>
              <a:ext cx="435748" cy="378495"/>
            </a:xfrm>
            <a:prstGeom prst="rect">
              <a:avLst/>
            </a:prstGeom>
            <a:gradFill>
              <a:gsLst>
                <a:gs pos="72000">
                  <a:schemeClr val="bg2">
                    <a:lumMod val="5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8053E-FCF7-23A2-0964-892BC29A1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3953" y="2748942"/>
              <a:ext cx="435749" cy="367418"/>
            </a:xfrm>
            <a:prstGeom prst="line">
              <a:avLst/>
            </a:prstGeom>
            <a:ln w="22225"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747147" y="6004000"/>
            <a:ext cx="812800" cy="629018"/>
            <a:chOff x="2227291" y="4347997"/>
            <a:chExt cx="812800" cy="629018"/>
          </a:xfrm>
        </p:grpSpPr>
        <p:grpSp>
          <p:nvGrpSpPr>
            <p:cNvPr id="26" name="Group 25"/>
            <p:cNvGrpSpPr/>
            <p:nvPr/>
          </p:nvGrpSpPr>
          <p:grpSpPr>
            <a:xfrm>
              <a:off x="2227291" y="4347997"/>
              <a:ext cx="812800" cy="629018"/>
              <a:chOff x="2227291" y="4347997"/>
              <a:chExt cx="812800" cy="629018"/>
            </a:xfrm>
          </p:grpSpPr>
          <p:sp>
            <p:nvSpPr>
              <p:cNvPr id="25" name="Isosceles Triangle 24"/>
              <p:cNvSpPr/>
              <p:nvPr/>
            </p:nvSpPr>
            <p:spPr>
              <a:xfrm rot="10800000">
                <a:off x="2423874" y="4347997"/>
                <a:ext cx="411982" cy="217371"/>
              </a:xfrm>
              <a:prstGeom prst="triangle">
                <a:avLst/>
              </a:prstGeom>
              <a:gradFill>
                <a:gsLst>
                  <a:gs pos="34000">
                    <a:schemeClr val="bg1">
                      <a:lumMod val="92000"/>
                    </a:schemeClr>
                  </a:gs>
                  <a:gs pos="100000">
                    <a:schemeClr val="tx1"/>
                  </a:gs>
                  <a:gs pos="9000">
                    <a:schemeClr val="tx1"/>
                  </a:gs>
                  <a:gs pos="51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: Rounded Corners 36">
                <a:extLst>
                  <a:ext uri="{FF2B5EF4-FFF2-40B4-BE49-F238E27FC236}">
                    <a16:creationId xmlns:a16="http://schemas.microsoft.com/office/drawing/2014/main" id="{D7251CCE-40A9-7186-3FEA-EA2B92A557BB}"/>
                  </a:ext>
                </a:extLst>
              </p:cNvPr>
              <p:cNvSpPr/>
              <p:nvPr/>
            </p:nvSpPr>
            <p:spPr>
              <a:xfrm>
                <a:off x="2446706" y="4476612"/>
                <a:ext cx="360000" cy="144000"/>
              </a:xfrm>
              <a:prstGeom prst="roundRect">
                <a:avLst/>
              </a:prstGeom>
              <a:gradFill>
                <a:gsLst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  <a:gs pos="9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1A205E6-3C24-66E0-8C7C-C6CA6642BD14}"/>
                  </a:ext>
                </a:extLst>
              </p:cNvPr>
              <p:cNvGrpSpPr/>
              <p:nvPr/>
            </p:nvGrpSpPr>
            <p:grpSpPr>
              <a:xfrm>
                <a:off x="2227291" y="4557536"/>
                <a:ext cx="812800" cy="419479"/>
                <a:chOff x="9012725" y="1957961"/>
                <a:chExt cx="812800" cy="419479"/>
              </a:xfrm>
            </p:grpSpPr>
            <p:sp>
              <p:nvSpPr>
                <p:cNvPr id="36" name="Flowchart: Alternate Process 35">
                  <a:extLst>
                    <a:ext uri="{FF2B5EF4-FFF2-40B4-BE49-F238E27FC236}">
                      <a16:creationId xmlns:a16="http://schemas.microsoft.com/office/drawing/2014/main" id="{44B5977A-D154-0853-135F-8F76AF03564B}"/>
                    </a:ext>
                  </a:extLst>
                </p:cNvPr>
                <p:cNvSpPr/>
                <p:nvPr/>
              </p:nvSpPr>
              <p:spPr>
                <a:xfrm>
                  <a:off x="9112846" y="2125980"/>
                  <a:ext cx="600364" cy="173875"/>
                </a:xfrm>
                <a:prstGeom prst="flowChartAlternateProcess">
                  <a:avLst/>
                </a:prstGeom>
                <a:gradFill flip="none" rotWithShape="1">
                  <a:gsLst>
                    <a:gs pos="6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/>
                    </a:gs>
                    <a:gs pos="9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D7251CCE-40A9-7186-3FEA-EA2B92A557BB}"/>
                    </a:ext>
                  </a:extLst>
                </p:cNvPr>
                <p:cNvSpPr/>
                <p:nvPr/>
              </p:nvSpPr>
              <p:spPr>
                <a:xfrm>
                  <a:off x="9168264" y="1957961"/>
                  <a:ext cx="489528" cy="168019"/>
                </a:xfrm>
                <a:prstGeom prst="roundRect">
                  <a:avLst/>
                </a:prstGeom>
                <a:gradFill>
                  <a:gsLst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/>
                    </a:gs>
                    <a:gs pos="9000">
                      <a:schemeClr val="tx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Minus Sign 37">
                  <a:extLst>
                    <a:ext uri="{FF2B5EF4-FFF2-40B4-BE49-F238E27FC236}">
                      <a16:creationId xmlns:a16="http://schemas.microsoft.com/office/drawing/2014/main" id="{35C69680-DA51-F8C0-725C-89A6085D314C}"/>
                    </a:ext>
                  </a:extLst>
                </p:cNvPr>
                <p:cNvSpPr/>
                <p:nvPr/>
              </p:nvSpPr>
              <p:spPr>
                <a:xfrm>
                  <a:off x="9012725" y="2254594"/>
                  <a:ext cx="812800" cy="122846"/>
                </a:xfrm>
                <a:prstGeom prst="mathMinus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Rectangle: Rounded Corners 36">
                <a:extLst>
                  <a:ext uri="{FF2B5EF4-FFF2-40B4-BE49-F238E27FC236}">
                    <a16:creationId xmlns:a16="http://schemas.microsoft.com/office/drawing/2014/main" id="{D7251CCE-40A9-7186-3FEA-EA2B92A557BB}"/>
                  </a:ext>
                </a:extLst>
              </p:cNvPr>
              <p:cNvSpPr/>
              <p:nvPr/>
            </p:nvSpPr>
            <p:spPr>
              <a:xfrm>
                <a:off x="2420899" y="4608631"/>
                <a:ext cx="432000" cy="72000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  <a:gs pos="9000">
                    <a:schemeClr val="tx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361256" y="4710692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CMOS</a:t>
              </a:r>
              <a:endParaRPr lang="en-IN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6269355" y="5306882"/>
            <a:ext cx="146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90:10 BS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B57C009-F9C2-32ED-9407-725EB29110F7}"/>
              </a:ext>
            </a:extLst>
          </p:cNvPr>
          <p:cNvSpPr txBox="1"/>
          <p:nvPr/>
        </p:nvSpPr>
        <p:spPr>
          <a:xfrm>
            <a:off x="4220517" y="3460217"/>
            <a:ext cx="140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Spectrometer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 flipV="1">
            <a:off x="5808347" y="2825897"/>
            <a:ext cx="703385" cy="457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27" y="3830522"/>
            <a:ext cx="1261981" cy="798645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4474838" y="2420789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Glass slide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545114" y="2765278"/>
            <a:ext cx="11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Cover slip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867597" y="2967505"/>
            <a:ext cx="176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NaBiF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:Yb:Er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032" y="2310221"/>
            <a:ext cx="1908000" cy="652245"/>
          </a:xfrm>
          <a:prstGeom prst="rect">
            <a:avLst/>
          </a:prstGeom>
          <a:scene3d>
            <a:camera prst="orthographicFront">
              <a:rot lat="0" lon="0" rev="20399999"/>
            </a:camera>
            <a:lightRig rig="threePt" dir="t"/>
          </a:scene3d>
        </p:spPr>
      </p:pic>
      <p:sp>
        <p:nvSpPr>
          <p:cNvPr id="89" name="Arc 88"/>
          <p:cNvSpPr/>
          <p:nvPr/>
        </p:nvSpPr>
        <p:spPr>
          <a:xfrm rot="7140071" flipV="1">
            <a:off x="6710958" y="2026624"/>
            <a:ext cx="1539714" cy="2634138"/>
          </a:xfrm>
          <a:prstGeom prst="arc">
            <a:avLst>
              <a:gd name="adj1" fmla="val 11742381"/>
              <a:gd name="adj2" fmla="val 16398681"/>
            </a:avLst>
          </a:prstGeom>
          <a:ln w="38100">
            <a:solidFill>
              <a:schemeClr val="tx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1C0683C-3A2B-3237-AD8D-6BFD1CB8D6F9}"/>
              </a:ext>
            </a:extLst>
          </p:cNvPr>
          <p:cNvSpPr/>
          <p:nvPr/>
        </p:nvSpPr>
        <p:spPr>
          <a:xfrm rot="18746997">
            <a:off x="4891084" y="5143718"/>
            <a:ext cx="180000" cy="805974"/>
          </a:xfrm>
          <a:prstGeom prst="rect">
            <a:avLst/>
          </a:prstGeom>
          <a:solidFill>
            <a:schemeClr val="accent5">
              <a:lumMod val="60000"/>
              <a:lumOff val="40000"/>
              <a:alpha val="87000"/>
            </a:schemeClr>
          </a:solidFill>
          <a:scene3d>
            <a:camera prst="orthographicFront"/>
            <a:lightRig rig="threePt" dir="t"/>
          </a:scene3d>
          <a:sp3d>
            <a:bevelT prst="angle"/>
            <a:bevelB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rved Right Arrow 120"/>
          <p:cNvSpPr/>
          <p:nvPr/>
        </p:nvSpPr>
        <p:spPr>
          <a:xfrm rot="4068041">
            <a:off x="4788746" y="5264901"/>
            <a:ext cx="359907" cy="588107"/>
          </a:xfrm>
          <a:prstGeom prst="curvedRightArrow">
            <a:avLst>
              <a:gd name="adj1" fmla="val 14937"/>
              <a:gd name="adj2" fmla="val 36322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4832263" y="5822164"/>
            <a:ext cx="83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Flip Mirror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B57C009-F9C2-32ED-9407-725EB29110F7}"/>
              </a:ext>
            </a:extLst>
          </p:cNvPr>
          <p:cNvSpPr txBox="1"/>
          <p:nvPr/>
        </p:nvSpPr>
        <p:spPr>
          <a:xfrm>
            <a:off x="2603795" y="6039836"/>
            <a:ext cx="140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130698" y="5296868"/>
            <a:ext cx="212118" cy="443619"/>
          </a:xfrm>
          <a:prstGeom prst="ellipse">
            <a:avLst/>
          </a:prstGeom>
          <a:solidFill>
            <a:schemeClr val="accent5">
              <a:lumMod val="20000"/>
              <a:lumOff val="80000"/>
              <a:alpha val="95000"/>
            </a:schemeClr>
          </a:solidFill>
          <a:ln>
            <a:solidFill>
              <a:schemeClr val="accent1">
                <a:shade val="50000"/>
                <a:alpha val="82000"/>
              </a:schemeClr>
            </a:solidFill>
          </a:ln>
          <a:scene3d>
            <a:camera prst="orthographicFront">
              <a:rot lat="0" lon="2700000" rev="0"/>
            </a:camera>
            <a:lightRig rig="threePt" dir="t"/>
          </a:scene3d>
          <a:sp3d>
            <a:bevelT prst="angle"/>
            <a:bevelB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37BD43-BA60-7BAE-E5B8-344AF5DD745B}"/>
              </a:ext>
            </a:extLst>
          </p:cNvPr>
          <p:cNvSpPr txBox="1"/>
          <p:nvPr/>
        </p:nvSpPr>
        <p:spPr>
          <a:xfrm>
            <a:off x="3694151" y="5651198"/>
            <a:ext cx="115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660 nm Filter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B57C009-F9C2-32ED-9407-725EB29110F7}"/>
              </a:ext>
            </a:extLst>
          </p:cNvPr>
          <p:cNvSpPr txBox="1"/>
          <p:nvPr/>
        </p:nvSpPr>
        <p:spPr>
          <a:xfrm>
            <a:off x="9566272" y="2937350"/>
            <a:ext cx="140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4422879" y="2473399"/>
            <a:ext cx="261251" cy="618892"/>
          </a:xfrm>
          <a:prstGeom prst="leftBrace">
            <a:avLst>
              <a:gd name="adj1" fmla="val 8333"/>
              <a:gd name="adj2" fmla="val 51332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969" y="3556400"/>
            <a:ext cx="1469624" cy="10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2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be 112"/>
          <p:cNvSpPr/>
          <p:nvPr/>
        </p:nvSpPr>
        <p:spPr>
          <a:xfrm>
            <a:off x="4945098" y="4983127"/>
            <a:ext cx="2080009" cy="1260065"/>
          </a:xfrm>
          <a:prstGeom prst="cube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1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/>
          <p:cNvSpPr/>
          <p:nvPr/>
        </p:nvSpPr>
        <p:spPr>
          <a:xfrm>
            <a:off x="6534127" y="1614685"/>
            <a:ext cx="1858945" cy="7295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0"/>
                </a:schemeClr>
              </a:gs>
              <a:gs pos="22000">
                <a:schemeClr val="accent5">
                  <a:lumMod val="0"/>
                  <a:lumOff val="100000"/>
                </a:schemeClr>
              </a:gs>
              <a:gs pos="42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>
                <a:alpha val="99000"/>
              </a:schemeClr>
            </a:solidFill>
          </a:ln>
          <a:scene3d>
            <a:camera prst="orthographicFront">
              <a:rot lat="19106325" lon="2515816" rev="19752576"/>
            </a:camera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23B"/>
              </a:clrFrom>
              <a:clrTo>
                <a:srgbClr val="40423B">
                  <a:alpha val="0"/>
                </a:srgbClr>
              </a:clrTo>
            </a:clrChange>
          </a:blip>
          <a:srcRect l="20396" t="35392" r="20491" b="20028"/>
          <a:stretch/>
        </p:blipFill>
        <p:spPr>
          <a:xfrm>
            <a:off x="7263079" y="1817882"/>
            <a:ext cx="401040" cy="316316"/>
          </a:xfrm>
          <a:prstGeom prst="hexagon">
            <a:avLst/>
          </a:prstGeom>
          <a:scene3d>
            <a:camera prst="orthographicFront">
              <a:rot lat="600004" lon="600000" rev="0"/>
            </a:camera>
            <a:lightRig rig="threePt" dir="t"/>
          </a:scene3d>
        </p:spPr>
      </p:pic>
      <p:sp>
        <p:nvSpPr>
          <p:cNvPr id="88" name="Rectangle 87"/>
          <p:cNvSpPr/>
          <p:nvPr/>
        </p:nvSpPr>
        <p:spPr>
          <a:xfrm>
            <a:off x="6060002" y="1052418"/>
            <a:ext cx="3068442" cy="991333"/>
          </a:xfrm>
          <a:prstGeom prst="rect">
            <a:avLst/>
          </a:prstGeom>
          <a:gradFill>
            <a:gsLst>
              <a:gs pos="26000">
                <a:schemeClr val="accent5">
                  <a:lumMod val="74000"/>
                  <a:lumOff val="26000"/>
                  <a:alpha val="60000"/>
                </a:schemeClr>
              </a:gs>
              <a:gs pos="95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</a:gradFill>
          <a:ln>
            <a:solidFill>
              <a:schemeClr val="tx1">
                <a:alpha val="99000"/>
              </a:schemeClr>
            </a:solidFill>
          </a:ln>
          <a:scene3d>
            <a:camera prst="orthographicFront">
              <a:rot lat="19106330" lon="2515816" rev="19752584"/>
            </a:camera>
            <a:lightRig rig="threePt" dir="t"/>
          </a:scene3d>
          <a:sp3d>
            <a:bevelT w="152400" h="50800"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/>
        </p:nvSpPr>
        <p:spPr>
          <a:xfrm>
            <a:off x="8376628" y="5251859"/>
            <a:ext cx="3068442" cy="991333"/>
          </a:xfrm>
          <a:prstGeom prst="rect">
            <a:avLst/>
          </a:prstGeom>
          <a:gradFill flip="none" rotWithShape="1">
            <a:gsLst>
              <a:gs pos="56000">
                <a:schemeClr val="accent3">
                  <a:alpha val="9000"/>
                  <a:lumMod val="0"/>
                  <a:lumOff val="100000"/>
                </a:schemeClr>
              </a:gs>
              <a:gs pos="96000">
                <a:schemeClr val="accent3">
                  <a:lumMod val="45000"/>
                  <a:lumOff val="55000"/>
                </a:schemeClr>
              </a:gs>
              <a:gs pos="24000">
                <a:schemeClr val="accent3">
                  <a:lumMod val="30000"/>
                  <a:lumOff val="7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/>
          <p:cNvSpPr/>
          <p:nvPr/>
        </p:nvSpPr>
        <p:spPr>
          <a:xfrm>
            <a:off x="9375111" y="5283664"/>
            <a:ext cx="1195754" cy="919336"/>
          </a:xfrm>
          <a:prstGeom prst="rect">
            <a:avLst/>
          </a:prstGeom>
          <a:pattFill prst="pct60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50000"/>
                <a:alpha val="9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7" name="Group 76"/>
          <p:cNvGrpSpPr/>
          <p:nvPr/>
        </p:nvGrpSpPr>
        <p:grpSpPr>
          <a:xfrm>
            <a:off x="8578631" y="2356923"/>
            <a:ext cx="849895" cy="622089"/>
            <a:chOff x="8578631" y="2356923"/>
            <a:chExt cx="849895" cy="622089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671860" y="2822942"/>
              <a:ext cx="6884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8578631" y="2356923"/>
              <a:ext cx="849895" cy="622089"/>
              <a:chOff x="8594101" y="2342022"/>
              <a:chExt cx="849895" cy="622089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8684993" y="2342022"/>
                <a:ext cx="679475" cy="513869"/>
                <a:chOff x="8684993" y="2342022"/>
                <a:chExt cx="679475" cy="513869"/>
              </a:xfrm>
            </p:grpSpPr>
            <p:sp>
              <p:nvSpPr>
                <p:cNvPr id="43" name="Freeform 42"/>
                <p:cNvSpPr/>
                <p:nvPr/>
              </p:nvSpPr>
              <p:spPr>
                <a:xfrm>
                  <a:off x="8692221" y="2395727"/>
                  <a:ext cx="672247" cy="419759"/>
                </a:xfrm>
                <a:custGeom>
                  <a:avLst/>
                  <a:gdLst>
                    <a:gd name="connsiteX0" fmla="*/ 0 w 672247"/>
                    <a:gd name="connsiteY0" fmla="*/ 405302 h 419759"/>
                    <a:gd name="connsiteX1" fmla="*/ 90356 w 672247"/>
                    <a:gd name="connsiteY1" fmla="*/ 390845 h 419759"/>
                    <a:gd name="connsiteX2" fmla="*/ 108427 w 672247"/>
                    <a:gd name="connsiteY2" fmla="*/ 314946 h 419759"/>
                    <a:gd name="connsiteX3" fmla="*/ 119270 w 672247"/>
                    <a:gd name="connsiteY3" fmla="*/ 394459 h 419759"/>
                    <a:gd name="connsiteX4" fmla="*/ 169869 w 672247"/>
                    <a:gd name="connsiteY4" fmla="*/ 387231 h 419759"/>
                    <a:gd name="connsiteX5" fmla="*/ 180712 w 672247"/>
                    <a:gd name="connsiteY5" fmla="*/ 408916 h 419759"/>
                    <a:gd name="connsiteX6" fmla="*/ 202397 w 672247"/>
                    <a:gd name="connsiteY6" fmla="*/ 372774 h 419759"/>
                    <a:gd name="connsiteX7" fmla="*/ 234925 w 672247"/>
                    <a:gd name="connsiteY7" fmla="*/ 401687 h 419759"/>
                    <a:gd name="connsiteX8" fmla="*/ 234925 w 672247"/>
                    <a:gd name="connsiteY8" fmla="*/ 282418 h 419759"/>
                    <a:gd name="connsiteX9" fmla="*/ 260225 w 672247"/>
                    <a:gd name="connsiteY9" fmla="*/ 343860 h 419759"/>
                    <a:gd name="connsiteX10" fmla="*/ 252996 w 672247"/>
                    <a:gd name="connsiteY10" fmla="*/ 231819 h 419759"/>
                    <a:gd name="connsiteX11" fmla="*/ 249382 w 672247"/>
                    <a:gd name="connsiteY11" fmla="*/ 170377 h 419759"/>
                    <a:gd name="connsiteX12" fmla="*/ 274682 w 672247"/>
                    <a:gd name="connsiteY12" fmla="*/ 231819 h 419759"/>
                    <a:gd name="connsiteX13" fmla="*/ 296367 w 672247"/>
                    <a:gd name="connsiteY13" fmla="*/ 390845 h 419759"/>
                    <a:gd name="connsiteX14" fmla="*/ 332509 w 672247"/>
                    <a:gd name="connsiteY14" fmla="*/ 354702 h 419759"/>
                    <a:gd name="connsiteX15" fmla="*/ 357809 w 672247"/>
                    <a:gd name="connsiteY15" fmla="*/ 387231 h 419759"/>
                    <a:gd name="connsiteX16" fmla="*/ 393951 w 672247"/>
                    <a:gd name="connsiteY16" fmla="*/ 380002 h 419759"/>
                    <a:gd name="connsiteX17" fmla="*/ 393951 w 672247"/>
                    <a:gd name="connsiteY17" fmla="*/ 336631 h 419759"/>
                    <a:gd name="connsiteX18" fmla="*/ 390337 w 672247"/>
                    <a:gd name="connsiteY18" fmla="*/ 14965 h 419759"/>
                    <a:gd name="connsiteX19" fmla="*/ 408408 w 672247"/>
                    <a:gd name="connsiteY19" fmla="*/ 87249 h 419759"/>
                    <a:gd name="connsiteX20" fmla="*/ 426479 w 672247"/>
                    <a:gd name="connsiteY20" fmla="*/ 387231 h 419759"/>
                    <a:gd name="connsiteX21" fmla="*/ 469850 w 672247"/>
                    <a:gd name="connsiteY21" fmla="*/ 383616 h 419759"/>
                    <a:gd name="connsiteX22" fmla="*/ 495150 w 672247"/>
                    <a:gd name="connsiteY22" fmla="*/ 401687 h 419759"/>
                    <a:gd name="connsiteX23" fmla="*/ 531292 w 672247"/>
                    <a:gd name="connsiteY23" fmla="*/ 376388 h 419759"/>
                    <a:gd name="connsiteX24" fmla="*/ 549363 w 672247"/>
                    <a:gd name="connsiteY24" fmla="*/ 387231 h 419759"/>
                    <a:gd name="connsiteX25" fmla="*/ 607191 w 672247"/>
                    <a:gd name="connsiteY25" fmla="*/ 372774 h 419759"/>
                    <a:gd name="connsiteX26" fmla="*/ 636105 w 672247"/>
                    <a:gd name="connsiteY26" fmla="*/ 390845 h 419759"/>
                    <a:gd name="connsiteX27" fmla="*/ 672247 w 672247"/>
                    <a:gd name="connsiteY27" fmla="*/ 419759 h 41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72247" h="419759">
                      <a:moveTo>
                        <a:pt x="0" y="405302"/>
                      </a:moveTo>
                      <a:cubicBezTo>
                        <a:pt x="36142" y="405603"/>
                        <a:pt x="72285" y="405904"/>
                        <a:pt x="90356" y="390845"/>
                      </a:cubicBezTo>
                      <a:cubicBezTo>
                        <a:pt x="108427" y="375786"/>
                        <a:pt x="103608" y="314344"/>
                        <a:pt x="108427" y="314946"/>
                      </a:cubicBezTo>
                      <a:cubicBezTo>
                        <a:pt x="113246" y="315548"/>
                        <a:pt x="109030" y="382412"/>
                        <a:pt x="119270" y="394459"/>
                      </a:cubicBezTo>
                      <a:cubicBezTo>
                        <a:pt x="129510" y="406506"/>
                        <a:pt x="159629" y="384822"/>
                        <a:pt x="169869" y="387231"/>
                      </a:cubicBezTo>
                      <a:cubicBezTo>
                        <a:pt x="180109" y="389640"/>
                        <a:pt x="175291" y="411326"/>
                        <a:pt x="180712" y="408916"/>
                      </a:cubicBezTo>
                      <a:cubicBezTo>
                        <a:pt x="186133" y="406507"/>
                        <a:pt x="193362" y="373979"/>
                        <a:pt x="202397" y="372774"/>
                      </a:cubicBezTo>
                      <a:cubicBezTo>
                        <a:pt x="211432" y="371569"/>
                        <a:pt x="229504" y="416746"/>
                        <a:pt x="234925" y="401687"/>
                      </a:cubicBezTo>
                      <a:cubicBezTo>
                        <a:pt x="240346" y="386628"/>
                        <a:pt x="230708" y="292056"/>
                        <a:pt x="234925" y="282418"/>
                      </a:cubicBezTo>
                      <a:cubicBezTo>
                        <a:pt x="239142" y="272780"/>
                        <a:pt x="257213" y="352293"/>
                        <a:pt x="260225" y="343860"/>
                      </a:cubicBezTo>
                      <a:cubicBezTo>
                        <a:pt x="263237" y="335427"/>
                        <a:pt x="254803" y="260733"/>
                        <a:pt x="252996" y="231819"/>
                      </a:cubicBezTo>
                      <a:cubicBezTo>
                        <a:pt x="251189" y="202905"/>
                        <a:pt x="245768" y="170377"/>
                        <a:pt x="249382" y="170377"/>
                      </a:cubicBezTo>
                      <a:cubicBezTo>
                        <a:pt x="252996" y="170377"/>
                        <a:pt x="266851" y="195074"/>
                        <a:pt x="274682" y="231819"/>
                      </a:cubicBezTo>
                      <a:cubicBezTo>
                        <a:pt x="282513" y="268564"/>
                        <a:pt x="286729" y="370364"/>
                        <a:pt x="296367" y="390845"/>
                      </a:cubicBezTo>
                      <a:cubicBezTo>
                        <a:pt x="306005" y="411326"/>
                        <a:pt x="322269" y="355304"/>
                        <a:pt x="332509" y="354702"/>
                      </a:cubicBezTo>
                      <a:cubicBezTo>
                        <a:pt x="342749" y="354100"/>
                        <a:pt x="347569" y="383014"/>
                        <a:pt x="357809" y="387231"/>
                      </a:cubicBezTo>
                      <a:cubicBezTo>
                        <a:pt x="368049" y="391448"/>
                        <a:pt x="387927" y="388435"/>
                        <a:pt x="393951" y="380002"/>
                      </a:cubicBezTo>
                      <a:cubicBezTo>
                        <a:pt x="399975" y="371569"/>
                        <a:pt x="394553" y="397470"/>
                        <a:pt x="393951" y="336631"/>
                      </a:cubicBezTo>
                      <a:cubicBezTo>
                        <a:pt x="393349" y="275792"/>
                        <a:pt x="387928" y="56529"/>
                        <a:pt x="390337" y="14965"/>
                      </a:cubicBezTo>
                      <a:cubicBezTo>
                        <a:pt x="392747" y="-26599"/>
                        <a:pt x="402384" y="25205"/>
                        <a:pt x="408408" y="87249"/>
                      </a:cubicBezTo>
                      <a:cubicBezTo>
                        <a:pt x="414432" y="149293"/>
                        <a:pt x="416239" y="337837"/>
                        <a:pt x="426479" y="387231"/>
                      </a:cubicBezTo>
                      <a:cubicBezTo>
                        <a:pt x="436719" y="436625"/>
                        <a:pt x="458405" y="381207"/>
                        <a:pt x="469850" y="383616"/>
                      </a:cubicBezTo>
                      <a:cubicBezTo>
                        <a:pt x="481295" y="386025"/>
                        <a:pt x="484910" y="402892"/>
                        <a:pt x="495150" y="401687"/>
                      </a:cubicBezTo>
                      <a:cubicBezTo>
                        <a:pt x="505390" y="400482"/>
                        <a:pt x="522257" y="378797"/>
                        <a:pt x="531292" y="376388"/>
                      </a:cubicBezTo>
                      <a:cubicBezTo>
                        <a:pt x="540327" y="373979"/>
                        <a:pt x="536713" y="387833"/>
                        <a:pt x="549363" y="387231"/>
                      </a:cubicBezTo>
                      <a:cubicBezTo>
                        <a:pt x="562013" y="386629"/>
                        <a:pt x="592734" y="372172"/>
                        <a:pt x="607191" y="372774"/>
                      </a:cubicBezTo>
                      <a:cubicBezTo>
                        <a:pt x="621648" y="373376"/>
                        <a:pt x="625262" y="383014"/>
                        <a:pt x="636105" y="390845"/>
                      </a:cubicBezTo>
                      <a:cubicBezTo>
                        <a:pt x="646948" y="398676"/>
                        <a:pt x="659597" y="409217"/>
                        <a:pt x="672247" y="41975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8742822" y="2819891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8851851" y="2819843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8960881" y="2819843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9055453" y="2817386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9150025" y="2817386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233755" y="2817386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9324714" y="2817386"/>
                  <a:ext cx="0" cy="36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8684993" y="2342022"/>
                  <a:ext cx="0" cy="47346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8594101" y="2802139"/>
                <a:ext cx="271228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716237" y="2810223"/>
                <a:ext cx="271228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8826552" y="2810223"/>
                <a:ext cx="271228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600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942063" y="2810223"/>
                <a:ext cx="271228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9031468" y="2802139"/>
                <a:ext cx="30008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43914" y="2806066"/>
                <a:ext cx="300082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1200</a:t>
                </a:r>
                <a:endParaRPr lang="en-IN" sz="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9348998" y="3735670"/>
            <a:ext cx="1216389" cy="755374"/>
            <a:chOff x="5318699" y="3130552"/>
            <a:chExt cx="1216389" cy="755374"/>
          </a:xfrm>
        </p:grpSpPr>
        <p:sp>
          <p:nvSpPr>
            <p:cNvPr id="7" name="Rectangle 6"/>
            <p:cNvSpPr/>
            <p:nvPr/>
          </p:nvSpPr>
          <p:spPr>
            <a:xfrm>
              <a:off x="5318699" y="3130552"/>
              <a:ext cx="1216389" cy="75537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scene3d>
              <a:camera prst="orthographicFront"/>
              <a:lightRig rig="threePt" dir="t"/>
            </a:scene3d>
            <a:sp3d>
              <a:bevelT/>
              <a:bevelB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6485" y="3227015"/>
              <a:ext cx="737252" cy="5624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389948" y="3258820"/>
              <a:ext cx="279295" cy="123709"/>
              <a:chOff x="8291040" y="2395727"/>
              <a:chExt cx="279295" cy="123709"/>
            </a:xfrm>
          </p:grpSpPr>
          <p:sp>
            <p:nvSpPr>
              <p:cNvPr id="68" name="Flowchart: Preparation 67"/>
              <p:cNvSpPr/>
              <p:nvPr/>
            </p:nvSpPr>
            <p:spPr>
              <a:xfrm>
                <a:off x="8396851" y="2395727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Flowchart: Preparation 68"/>
              <p:cNvSpPr/>
              <p:nvPr/>
            </p:nvSpPr>
            <p:spPr>
              <a:xfrm>
                <a:off x="8512507" y="2397597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Flowchart: Preparation 69"/>
              <p:cNvSpPr/>
              <p:nvPr/>
            </p:nvSpPr>
            <p:spPr>
              <a:xfrm>
                <a:off x="8296253" y="2471288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1" name="Flowchart: Preparation 70"/>
              <p:cNvSpPr/>
              <p:nvPr/>
            </p:nvSpPr>
            <p:spPr>
              <a:xfrm>
                <a:off x="8393839" y="2471289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Flowchart: Preparation 71"/>
              <p:cNvSpPr/>
              <p:nvPr/>
            </p:nvSpPr>
            <p:spPr>
              <a:xfrm>
                <a:off x="8509890" y="2473717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Flowchart: Preparation 72"/>
              <p:cNvSpPr/>
              <p:nvPr/>
            </p:nvSpPr>
            <p:spPr>
              <a:xfrm>
                <a:off x="8291040" y="2398231"/>
                <a:ext cx="57828" cy="45719"/>
              </a:xfrm>
              <a:prstGeom prst="flowChartPreparation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9243" y="3258820"/>
              <a:ext cx="764494" cy="562449"/>
            </a:xfrm>
            <a:prstGeom prst="rect">
              <a:avLst/>
            </a:prstGeom>
          </p:spPr>
        </p:pic>
      </p:grpSp>
      <p:sp>
        <p:nvSpPr>
          <p:cNvPr id="81" name="Rectangle 80"/>
          <p:cNvSpPr/>
          <p:nvPr/>
        </p:nvSpPr>
        <p:spPr>
          <a:xfrm>
            <a:off x="9868868" y="2010435"/>
            <a:ext cx="1393038" cy="45719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dkEdge">
            <a:bevelT w="101600" prst="ribl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23B"/>
              </a:clrFrom>
              <a:clrTo>
                <a:srgbClr val="40423B">
                  <a:alpha val="0"/>
                </a:srgbClr>
              </a:clrTo>
            </a:clrChange>
          </a:blip>
          <a:srcRect l="20396" t="35392" r="20491" b="20028"/>
          <a:stretch/>
        </p:blipFill>
        <p:spPr>
          <a:xfrm>
            <a:off x="9675468" y="5431863"/>
            <a:ext cx="620972" cy="489785"/>
          </a:xfrm>
          <a:prstGeom prst="hexagon">
            <a:avLst/>
          </a:prstGeom>
          <a:scene3d>
            <a:camera prst="orthographicFront">
              <a:rot lat="600004" lon="600000" rev="0"/>
            </a:camera>
            <a:lightRig rig="threePt" dir="t"/>
          </a:scene3d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1009">
            <a:off x="8196820" y="413832"/>
            <a:ext cx="2446853" cy="797887"/>
          </a:xfrm>
          <a:prstGeom prst="rect">
            <a:avLst/>
          </a:prstGeom>
          <a:scene3d>
            <a:camera prst="orthographicFront">
              <a:rot lat="18599996" lon="300000" rev="0"/>
            </a:camera>
            <a:lightRig rig="contrasting" dir="t"/>
          </a:scene3d>
          <a:sp3d prstMaterial="dkEdge">
            <a:bevelT w="152400" h="50800" prst="softRound"/>
            <a:bevelB prst="angle"/>
          </a:sp3d>
        </p:spPr>
      </p:pic>
      <p:sp>
        <p:nvSpPr>
          <p:cNvPr id="95" name="Rectangle 94"/>
          <p:cNvSpPr/>
          <p:nvPr/>
        </p:nvSpPr>
        <p:spPr>
          <a:xfrm>
            <a:off x="7524349" y="3549428"/>
            <a:ext cx="2651020" cy="1662239"/>
          </a:xfrm>
          <a:prstGeom prst="rect">
            <a:avLst/>
          </a:prstGeom>
          <a:solidFill>
            <a:srgbClr val="DAC4C6"/>
          </a:solidFill>
          <a:scene3d>
            <a:camera prst="orthographicFront"/>
            <a:lightRig rig="threePt" dir="t"/>
          </a:scene3d>
          <a:sp3d>
            <a:bevelT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/>
          <p:cNvSpPr/>
          <p:nvPr/>
        </p:nvSpPr>
        <p:spPr>
          <a:xfrm>
            <a:off x="7365522" y="3694748"/>
            <a:ext cx="1606781" cy="1237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7" name="Group 96"/>
          <p:cNvGrpSpPr/>
          <p:nvPr/>
        </p:nvGrpSpPr>
        <p:grpSpPr>
          <a:xfrm>
            <a:off x="6008496" y="5486039"/>
            <a:ext cx="608700" cy="272228"/>
            <a:chOff x="8291040" y="2395727"/>
            <a:chExt cx="279295" cy="123709"/>
          </a:xfrm>
        </p:grpSpPr>
        <p:sp>
          <p:nvSpPr>
            <p:cNvPr id="99" name="Flowchart: Preparation 98"/>
            <p:cNvSpPr/>
            <p:nvPr/>
          </p:nvSpPr>
          <p:spPr>
            <a:xfrm>
              <a:off x="8396851" y="2395727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Flowchart: Preparation 99"/>
            <p:cNvSpPr/>
            <p:nvPr/>
          </p:nvSpPr>
          <p:spPr>
            <a:xfrm>
              <a:off x="8512507" y="2397597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Flowchart: Preparation 100"/>
            <p:cNvSpPr/>
            <p:nvPr/>
          </p:nvSpPr>
          <p:spPr>
            <a:xfrm>
              <a:off x="8296253" y="2471288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Flowchart: Preparation 101"/>
            <p:cNvSpPr/>
            <p:nvPr/>
          </p:nvSpPr>
          <p:spPr>
            <a:xfrm>
              <a:off x="8393839" y="2471289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Flowchart: Preparation 102"/>
            <p:cNvSpPr/>
            <p:nvPr/>
          </p:nvSpPr>
          <p:spPr>
            <a:xfrm>
              <a:off x="8509890" y="2473717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Flowchart: Preparation 103"/>
            <p:cNvSpPr/>
            <p:nvPr/>
          </p:nvSpPr>
          <p:spPr>
            <a:xfrm>
              <a:off x="8291040" y="2398231"/>
              <a:ext cx="57828" cy="45719"/>
            </a:xfrm>
            <a:prstGeom prst="flowChartPreparati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5" name="Oval 114"/>
          <p:cNvSpPr/>
          <p:nvPr/>
        </p:nvSpPr>
        <p:spPr>
          <a:xfrm>
            <a:off x="6781743" y="5446667"/>
            <a:ext cx="45719" cy="2887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4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2795" y="5413211"/>
            <a:ext cx="856897" cy="598674"/>
          </a:xfrm>
          <a:prstGeom prst="rect">
            <a:avLst/>
          </a:prstGeom>
        </p:spPr>
      </p:pic>
      <p:sp>
        <p:nvSpPr>
          <p:cNvPr id="120" name="Can 119"/>
          <p:cNvSpPr/>
          <p:nvPr/>
        </p:nvSpPr>
        <p:spPr>
          <a:xfrm rot="5400000">
            <a:off x="6816410" y="5504015"/>
            <a:ext cx="180156" cy="173299"/>
          </a:xfrm>
          <a:prstGeom prst="can">
            <a:avLst/>
          </a:prstGeom>
          <a:gradFill flip="none" rotWithShape="1">
            <a:gsLst>
              <a:gs pos="74000">
                <a:schemeClr val="bg1">
                  <a:lumMod val="95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83000">
                <a:schemeClr val="accent3">
                  <a:lumMod val="10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Flowchart: Display 56"/>
          <p:cNvSpPr/>
          <p:nvPr/>
        </p:nvSpPr>
        <p:spPr>
          <a:xfrm rot="5400000">
            <a:off x="3201846" y="2524725"/>
            <a:ext cx="353940" cy="223303"/>
          </a:xfrm>
          <a:prstGeom prst="flowChartDisp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7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ounded Rectangle 57"/>
          <p:cNvSpPr/>
          <p:nvPr/>
        </p:nvSpPr>
        <p:spPr>
          <a:xfrm>
            <a:off x="3220858" y="2224696"/>
            <a:ext cx="315757" cy="307098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lowchart: Display 65"/>
          <p:cNvSpPr/>
          <p:nvPr/>
        </p:nvSpPr>
        <p:spPr>
          <a:xfrm rot="5400000">
            <a:off x="2870559" y="2524726"/>
            <a:ext cx="353940" cy="223303"/>
          </a:xfrm>
          <a:prstGeom prst="flowChartDisplay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7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ounded Rectangle 66"/>
          <p:cNvSpPr/>
          <p:nvPr/>
        </p:nvSpPr>
        <p:spPr>
          <a:xfrm>
            <a:off x="2897642" y="2223016"/>
            <a:ext cx="315757" cy="307098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2792124" y="555981"/>
            <a:ext cx="3114989" cy="1868994"/>
          </a:xfrm>
          <a:prstGeom prst="rect">
            <a:avLst/>
          </a:prstGeom>
          <a:gradFill>
            <a:gsLst>
              <a:gs pos="97000">
                <a:schemeClr val="bg2">
                  <a:lumMod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Oval 84"/>
          <p:cNvSpPr/>
          <p:nvPr/>
        </p:nvSpPr>
        <p:spPr>
          <a:xfrm>
            <a:off x="5037931" y="972986"/>
            <a:ext cx="251208" cy="27632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/>
          <p:cNvSpPr/>
          <p:nvPr/>
        </p:nvSpPr>
        <p:spPr>
          <a:xfrm>
            <a:off x="2952897" y="726803"/>
            <a:ext cx="1344610" cy="9043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ounded Rectangle 86"/>
          <p:cNvSpPr/>
          <p:nvPr/>
        </p:nvSpPr>
        <p:spPr>
          <a:xfrm>
            <a:off x="5185737" y="2061106"/>
            <a:ext cx="530850" cy="25120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ounded Rectangle 88"/>
          <p:cNvSpPr/>
          <p:nvPr/>
        </p:nvSpPr>
        <p:spPr>
          <a:xfrm>
            <a:off x="5058027" y="827288"/>
            <a:ext cx="231112" cy="13062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ounded Rectangle 91"/>
          <p:cNvSpPr/>
          <p:nvPr/>
        </p:nvSpPr>
        <p:spPr>
          <a:xfrm>
            <a:off x="4751550" y="1068450"/>
            <a:ext cx="256235" cy="16077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ounded Rectangle 93"/>
          <p:cNvSpPr/>
          <p:nvPr/>
        </p:nvSpPr>
        <p:spPr>
          <a:xfrm>
            <a:off x="5073100" y="1249314"/>
            <a:ext cx="251207" cy="16077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ounded Rectangle 97"/>
          <p:cNvSpPr/>
          <p:nvPr/>
        </p:nvSpPr>
        <p:spPr>
          <a:xfrm>
            <a:off x="5329337" y="1068449"/>
            <a:ext cx="306472" cy="1607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Isosceles Triangle 106"/>
          <p:cNvSpPr/>
          <p:nvPr/>
        </p:nvSpPr>
        <p:spPr>
          <a:xfrm rot="10800000">
            <a:off x="5111633" y="1266091"/>
            <a:ext cx="144000" cy="144000"/>
          </a:xfrm>
          <a:prstGeom prst="triangl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Isosceles Triangle 107"/>
          <p:cNvSpPr/>
          <p:nvPr/>
        </p:nvSpPr>
        <p:spPr>
          <a:xfrm>
            <a:off x="5101583" y="812219"/>
            <a:ext cx="144000" cy="144000"/>
          </a:xfrm>
          <a:prstGeom prst="triangl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Isosceles Triangle 108"/>
          <p:cNvSpPr/>
          <p:nvPr/>
        </p:nvSpPr>
        <p:spPr>
          <a:xfrm rot="16200000">
            <a:off x="4772498" y="1068449"/>
            <a:ext cx="144000" cy="144000"/>
          </a:xfrm>
          <a:prstGeom prst="triangl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Isosceles Triangle 109"/>
          <p:cNvSpPr/>
          <p:nvPr/>
        </p:nvSpPr>
        <p:spPr>
          <a:xfrm rot="5400000">
            <a:off x="5434846" y="1085227"/>
            <a:ext cx="144000" cy="144000"/>
          </a:xfrm>
          <a:prstGeom prst="triangl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/>
          <p:cNvSpPr txBox="1"/>
          <p:nvPr/>
        </p:nvSpPr>
        <p:spPr>
          <a:xfrm>
            <a:off x="4960840" y="963291"/>
            <a:ext cx="42539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OK</a:t>
            </a:r>
            <a:endParaRPr lang="en-IN" sz="1400" b="1" dirty="0">
              <a:solidFill>
                <a:schemeClr val="bg1"/>
              </a:solidFill>
            </a:endParaRPr>
          </a:p>
        </p:txBody>
      </p:sp>
      <p:cxnSp>
        <p:nvCxnSpPr>
          <p:cNvPr id="112" name="Straight Connector 111"/>
          <p:cNvCxnSpPr>
            <a:stCxn id="86" idx="1"/>
            <a:endCxn id="86" idx="3"/>
          </p:cNvCxnSpPr>
          <p:nvPr/>
        </p:nvCxnSpPr>
        <p:spPr>
          <a:xfrm>
            <a:off x="2952897" y="1178979"/>
            <a:ext cx="1344610" cy="0"/>
          </a:xfrm>
          <a:prstGeom prst="line">
            <a:avLst/>
          </a:prstGeom>
          <a:ln w="63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182212" y="2032821"/>
            <a:ext cx="505267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END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187883" y="2097073"/>
            <a:ext cx="530850" cy="25120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4134118" y="2068788"/>
            <a:ext cx="638380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START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19" name="Isosceles Triangle 118"/>
          <p:cNvSpPr/>
          <p:nvPr/>
        </p:nvSpPr>
        <p:spPr>
          <a:xfrm rot="10800000">
            <a:off x="3034191" y="2294676"/>
            <a:ext cx="72000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Isosceles Triangle 120"/>
          <p:cNvSpPr/>
          <p:nvPr/>
        </p:nvSpPr>
        <p:spPr>
          <a:xfrm rot="10800000">
            <a:off x="3317215" y="2286308"/>
            <a:ext cx="72000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TextBox 121"/>
          <p:cNvSpPr txBox="1"/>
          <p:nvPr/>
        </p:nvSpPr>
        <p:spPr>
          <a:xfrm>
            <a:off x="3157797" y="1644562"/>
            <a:ext cx="1097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Modulator</a:t>
            </a:r>
            <a:endPara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2951266" y="1492167"/>
            <a:ext cx="336269" cy="0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287535" y="869232"/>
            <a:ext cx="336269" cy="0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962894" y="869232"/>
            <a:ext cx="336269" cy="0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633416" y="1496313"/>
            <a:ext cx="336269" cy="0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287535" y="863517"/>
            <a:ext cx="0" cy="635718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979985" y="863517"/>
            <a:ext cx="0" cy="635718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623804" y="866280"/>
            <a:ext cx="0" cy="635718"/>
          </a:xfrm>
          <a:prstGeom prst="line">
            <a:avLst/>
          </a:prstGeom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DA59A8D-6EBF-1772-4870-B37551FF0402}"/>
              </a:ext>
            </a:extLst>
          </p:cNvPr>
          <p:cNvSpPr/>
          <p:nvPr/>
        </p:nvSpPr>
        <p:spPr>
          <a:xfrm rot="2748279">
            <a:off x="599599" y="2982328"/>
            <a:ext cx="190800" cy="97200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8BC26C2-29DC-7421-05EE-D41DF5D70259}"/>
              </a:ext>
            </a:extLst>
          </p:cNvPr>
          <p:cNvSpPr txBox="1"/>
          <p:nvPr/>
        </p:nvSpPr>
        <p:spPr>
          <a:xfrm>
            <a:off x="1029411" y="3099283"/>
            <a:ext cx="113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2BDA20D-3277-C602-489A-44FCCB61B34F}"/>
              </a:ext>
            </a:extLst>
          </p:cNvPr>
          <p:cNvSpPr/>
          <p:nvPr/>
        </p:nvSpPr>
        <p:spPr>
          <a:xfrm rot="16200000">
            <a:off x="115468" y="4004319"/>
            <a:ext cx="1028241" cy="78186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D23D3BE-05E3-B4CA-2AFD-A604C98F7A20}"/>
              </a:ext>
            </a:extLst>
          </p:cNvPr>
          <p:cNvSpPr/>
          <p:nvPr/>
        </p:nvSpPr>
        <p:spPr>
          <a:xfrm>
            <a:off x="590495" y="3532945"/>
            <a:ext cx="2124000" cy="78186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3898135" y="3793319"/>
            <a:ext cx="711289" cy="12556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916614" y="3383592"/>
            <a:ext cx="692810" cy="1544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lowchart: Delay 138">
            <a:extLst>
              <a:ext uri="{FF2B5EF4-FFF2-40B4-BE49-F238E27FC236}">
                <a16:creationId xmlns:a16="http://schemas.microsoft.com/office/drawing/2014/main" id="{C36D569D-CE53-B1E0-5018-D51B0DF9852E}"/>
              </a:ext>
            </a:extLst>
          </p:cNvPr>
          <p:cNvSpPr/>
          <p:nvPr/>
        </p:nvSpPr>
        <p:spPr>
          <a:xfrm>
            <a:off x="3716594" y="3342126"/>
            <a:ext cx="376354" cy="472968"/>
          </a:xfrm>
          <a:prstGeom prst="flowChartDelay">
            <a:avLst/>
          </a:prstGeom>
          <a:gradFill flip="none" rotWithShape="1">
            <a:gsLst>
              <a:gs pos="65000">
                <a:srgbClr val="F868D9"/>
              </a:gs>
              <a:gs pos="100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BB3950B-126A-5500-AE12-440A359CA580}"/>
              </a:ext>
            </a:extLst>
          </p:cNvPr>
          <p:cNvGrpSpPr/>
          <p:nvPr/>
        </p:nvGrpSpPr>
        <p:grpSpPr>
          <a:xfrm>
            <a:off x="4329075" y="3323166"/>
            <a:ext cx="541801" cy="570016"/>
            <a:chOff x="8599052" y="1717102"/>
            <a:chExt cx="541801" cy="57001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B561DB-6CC4-7192-CD10-00AA2A71E334}"/>
                </a:ext>
              </a:extLst>
            </p:cNvPr>
            <p:cNvSpPr/>
            <p:nvPr/>
          </p:nvSpPr>
          <p:spPr>
            <a:xfrm>
              <a:off x="8617527" y="1754909"/>
              <a:ext cx="463000" cy="4795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D5C922D-AC8F-D847-7182-E8695C0837E4}"/>
                </a:ext>
              </a:extLst>
            </p:cNvPr>
            <p:cNvCxnSpPr>
              <a:stCxn id="141" idx="0"/>
              <a:endCxn id="141" idx="4"/>
            </p:cNvCxnSpPr>
            <p:nvPr/>
          </p:nvCxnSpPr>
          <p:spPr>
            <a:xfrm>
              <a:off x="8849027" y="1754909"/>
              <a:ext cx="0" cy="479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205D202-1A22-9CEC-23E7-F8034D0786E3}"/>
                </a:ext>
              </a:extLst>
            </p:cNvPr>
            <p:cNvCxnSpPr>
              <a:stCxn id="141" idx="2"/>
              <a:endCxn id="141" idx="6"/>
            </p:cNvCxnSpPr>
            <p:nvPr/>
          </p:nvCxnSpPr>
          <p:spPr>
            <a:xfrm>
              <a:off x="8617527" y="1994668"/>
              <a:ext cx="4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670BD8-CC16-73D3-CC6B-007FE3E41572}"/>
                </a:ext>
              </a:extLst>
            </p:cNvPr>
            <p:cNvSpPr txBox="1"/>
            <p:nvPr/>
          </p:nvSpPr>
          <p:spPr>
            <a:xfrm>
              <a:off x="8599052" y="1717102"/>
              <a:ext cx="231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C09F8FD-5852-0161-9C62-C15E8ED213AA}"/>
                </a:ext>
              </a:extLst>
            </p:cNvPr>
            <p:cNvSpPr txBox="1"/>
            <p:nvPr/>
          </p:nvSpPr>
          <p:spPr>
            <a:xfrm>
              <a:off x="8784367" y="1717102"/>
              <a:ext cx="249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809C7E6-3BD5-C84E-9F85-886F52B81974}"/>
                </a:ext>
              </a:extLst>
            </p:cNvPr>
            <p:cNvSpPr txBox="1"/>
            <p:nvPr/>
          </p:nvSpPr>
          <p:spPr>
            <a:xfrm>
              <a:off x="8599052" y="1915602"/>
              <a:ext cx="23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FBD681E-0026-ACA6-D22A-402F6D1A2EDC}"/>
                </a:ext>
              </a:extLst>
            </p:cNvPr>
            <p:cNvSpPr txBox="1"/>
            <p:nvPr/>
          </p:nvSpPr>
          <p:spPr>
            <a:xfrm>
              <a:off x="8778359" y="1917786"/>
              <a:ext cx="362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148" name="Flowchart: Alternate Process 147">
            <a:extLst>
              <a:ext uri="{FF2B5EF4-FFF2-40B4-BE49-F238E27FC236}">
                <a16:creationId xmlns:a16="http://schemas.microsoft.com/office/drawing/2014/main" id="{63D205A4-3247-B7EB-61EF-C9E41E147AAA}"/>
              </a:ext>
            </a:extLst>
          </p:cNvPr>
          <p:cNvSpPr/>
          <p:nvPr/>
        </p:nvSpPr>
        <p:spPr>
          <a:xfrm>
            <a:off x="3663534" y="3305439"/>
            <a:ext cx="45719" cy="550853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697E79C-CDE8-3F6B-0645-C0AD6158A5C6}"/>
              </a:ext>
            </a:extLst>
          </p:cNvPr>
          <p:cNvSpPr/>
          <p:nvPr/>
        </p:nvSpPr>
        <p:spPr>
          <a:xfrm>
            <a:off x="2647281" y="3533642"/>
            <a:ext cx="1028241" cy="78186"/>
          </a:xfrm>
          <a:prstGeom prst="rect">
            <a:avLst/>
          </a:prstGeom>
          <a:gradFill>
            <a:gsLst>
              <a:gs pos="53000">
                <a:srgbClr val="FF0000"/>
              </a:gs>
              <a:gs pos="89000">
                <a:schemeClr val="accent1">
                  <a:lumMod val="45000"/>
                  <a:lumOff val="55000"/>
                </a:schemeClr>
              </a:gs>
              <a:gs pos="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59524C5-D838-FBE7-3BA7-E5806E53674C}"/>
              </a:ext>
            </a:extLst>
          </p:cNvPr>
          <p:cNvGrpSpPr/>
          <p:nvPr/>
        </p:nvGrpSpPr>
        <p:grpSpPr>
          <a:xfrm>
            <a:off x="2204464" y="3294181"/>
            <a:ext cx="498877" cy="541761"/>
            <a:chOff x="9060453" y="2087139"/>
            <a:chExt cx="498877" cy="541761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2CA88F9-84EB-51DB-FE63-9BE63B65F18D}"/>
                </a:ext>
              </a:extLst>
            </p:cNvPr>
            <p:cNvSpPr/>
            <p:nvPr/>
          </p:nvSpPr>
          <p:spPr>
            <a:xfrm rot="10800000">
              <a:off x="9060453" y="2087139"/>
              <a:ext cx="498877" cy="536427"/>
            </a:xfrm>
            <a:prstGeom prst="rect">
              <a:avLst/>
            </a:prstGeom>
            <a:gradFill>
              <a:gsLst>
                <a:gs pos="37000">
                  <a:srgbClr val="00B0F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F43F87-A302-D477-56C8-13D849932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453" y="2087139"/>
              <a:ext cx="498877" cy="54176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822CF5C9-E407-1743-FD1E-656E41F06E78}"/>
              </a:ext>
            </a:extLst>
          </p:cNvPr>
          <p:cNvSpPr txBox="1"/>
          <p:nvPr/>
        </p:nvSpPr>
        <p:spPr>
          <a:xfrm>
            <a:off x="2089223" y="3790703"/>
            <a:ext cx="8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PBS 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2692FE6-FF4E-B266-42FF-9853AC46175E}"/>
              </a:ext>
            </a:extLst>
          </p:cNvPr>
          <p:cNvSpPr txBox="1"/>
          <p:nvPr/>
        </p:nvSpPr>
        <p:spPr>
          <a:xfrm>
            <a:off x="3932040" y="3856942"/>
            <a:ext cx="643478" cy="38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QPD</a:t>
            </a:r>
          </a:p>
        </p:txBody>
      </p:sp>
    </p:spTree>
    <p:extLst>
      <p:ext uri="{BB962C8B-B14F-4D97-AF65-F5344CB8AC3E}">
        <p14:creationId xmlns:p14="http://schemas.microsoft.com/office/powerpoint/2010/main" val="178298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48982" y="258930"/>
            <a:ext cx="7186427" cy="3247943"/>
            <a:chOff x="1143285" y="1364249"/>
            <a:chExt cx="7186427" cy="32479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"/>
            <a:stretch/>
          </p:blipFill>
          <p:spPr>
            <a:xfrm>
              <a:off x="4751301" y="1364250"/>
              <a:ext cx="3578411" cy="3227847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4840169" y="4253347"/>
              <a:ext cx="756000" cy="461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51301" y="3884015"/>
              <a:ext cx="1145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500 nm</a:t>
              </a:r>
              <a:endPara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"/>
            <a:stretch/>
          </p:blipFill>
          <p:spPr>
            <a:xfrm>
              <a:off x="1143285" y="1364249"/>
              <a:ext cx="3528286" cy="324794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256148" y="4257965"/>
              <a:ext cx="1180226" cy="923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3381" y="3884015"/>
              <a:ext cx="1145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 µm</a:t>
              </a:r>
              <a:endPara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607836" y="3314700"/>
              <a:ext cx="71055" cy="11430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8026576">
              <a:off x="6057582" y="2911604"/>
              <a:ext cx="1145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94.98 nm</a:t>
              </a:r>
              <a:endParaRPr lang="en-IN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11279" y="4783015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(a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1016" y="254313"/>
            <a:ext cx="5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5234" y="254313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640" y="3463165"/>
            <a:ext cx="727925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77" y="3165340"/>
            <a:ext cx="3420000" cy="3148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3" y="3165341"/>
            <a:ext cx="3420000" cy="315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5119" r="2583" b="6623"/>
          <a:stretch/>
        </p:blipFill>
        <p:spPr>
          <a:xfrm>
            <a:off x="7821722" y="3216903"/>
            <a:ext cx="3854463" cy="30012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37347" y="433335"/>
            <a:ext cx="4119224" cy="262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170319" y="1484067"/>
            <a:ext cx="14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Raman Plot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25868" r="95583" b="30528"/>
          <a:stretch/>
        </p:blipFill>
        <p:spPr>
          <a:xfrm>
            <a:off x="7669918" y="4103858"/>
            <a:ext cx="161853" cy="1384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9" t="93427" r="34796" b="-494"/>
          <a:stretch/>
        </p:blipFill>
        <p:spPr>
          <a:xfrm>
            <a:off x="9506933" y="6210117"/>
            <a:ext cx="944545" cy="2067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37344" y="3165340"/>
            <a:ext cx="4119227" cy="323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5277" y="433335"/>
            <a:ext cx="3420000" cy="26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203" y="362209"/>
            <a:ext cx="3590855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3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04" y="163963"/>
            <a:ext cx="3705600" cy="277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" y="169903"/>
            <a:ext cx="3560708" cy="2670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5119" r="2583" b="6623"/>
          <a:stretch/>
        </p:blipFill>
        <p:spPr>
          <a:xfrm>
            <a:off x="8597336" y="3626363"/>
            <a:ext cx="3854463" cy="3001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01248" y="92004"/>
            <a:ext cx="3705354" cy="2927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82702" y="92003"/>
            <a:ext cx="3560857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8412958" y="3574800"/>
            <a:ext cx="4119227" cy="32316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 rot="16200000">
            <a:off x="-862597" y="1109889"/>
            <a:ext cx="227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Absorbance (arb.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853122" y="1021456"/>
            <a:ext cx="2280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(arb.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4658" y="2682172"/>
            <a:ext cx="2266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(nm)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72927" y="2717908"/>
                <a:ext cx="7881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(°)</m:t>
                    </m:r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927" y="2717908"/>
                <a:ext cx="788161" cy="338554"/>
              </a:xfrm>
              <a:prstGeom prst="rect">
                <a:avLst/>
              </a:prstGeom>
              <a:blipFill>
                <a:blip r:embed="rId5"/>
                <a:stretch>
                  <a:fillRect l="-4651" t="-5455" b="-2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 rot="16200000">
            <a:off x="7617599" y="4857107"/>
            <a:ext cx="177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(arb.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61941" y="6519446"/>
            <a:ext cx="2266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(nm)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82321"/>
            <a:ext cx="1004835" cy="341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903931" y="592948"/>
            <a:ext cx="22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NaYF</a:t>
            </a:r>
            <a:r>
              <a:rPr lang="en-I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Er</a:t>
            </a:r>
            <a:r>
              <a:rPr lang="en-IN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Yb</a:t>
            </a:r>
            <a:r>
              <a:rPr lang="en-IN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6141" y="404225"/>
            <a:ext cx="22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NaBiF</a:t>
            </a:r>
            <a:r>
              <a:rPr lang="en-IN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Er</a:t>
            </a:r>
            <a:r>
              <a:rPr lang="en-IN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Yb</a:t>
            </a:r>
            <a:r>
              <a:rPr lang="en-IN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3+</a:t>
            </a:r>
            <a:endParaRPr lang="en-IN" sz="1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6103" y="30149"/>
            <a:ext cx="469721" cy="37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1121" y="30149"/>
            <a:ext cx="5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04" y="2393075"/>
            <a:ext cx="7632854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7225" r="5771" b="5319"/>
          <a:stretch/>
        </p:blipFill>
        <p:spPr>
          <a:xfrm>
            <a:off x="1329468" y="3331428"/>
            <a:ext cx="3318116" cy="24766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8677" y="1766782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28075" y="3447252"/>
            <a:ext cx="11826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>
            <a:off x="2807629" y="3532596"/>
            <a:ext cx="2113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19313" y="3749747"/>
            <a:ext cx="21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97618" y="3378707"/>
            <a:ext cx="172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9674" y="3595858"/>
            <a:ext cx="172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Fitted curve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290487" y="3331428"/>
            <a:ext cx="224790" cy="236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1339642" y="5401247"/>
            <a:ext cx="20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60117" y="5058067"/>
            <a:ext cx="4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0343" y="4711217"/>
            <a:ext cx="4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0117" y="4349794"/>
            <a:ext cx="4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63816" y="3995006"/>
            <a:ext cx="368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2666" y="3649665"/>
            <a:ext cx="48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72666" y="3284027"/>
            <a:ext cx="50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07483" y="5655556"/>
            <a:ext cx="2837074" cy="152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1412336" y="5543433"/>
            <a:ext cx="196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4132" y="5538215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73520" y="5543432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70587" y="5543431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0521" y="5543430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99909" y="5542284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18931" y="3888958"/>
                <a:ext cx="18813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1064</m:t>
                        </m:r>
                      </m:sub>
                    </m:sSub>
                  </m:oMath>
                </a14:m>
                <a:r>
                  <a:rPr lang="en-IN" sz="1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0.28 ± 0.01 ms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31" y="3888958"/>
                <a:ext cx="1881376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2824746" y="3888549"/>
            <a:ext cx="1740485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475285" y="5745783"/>
            <a:ext cx="1173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7950" r="5728" b="5319"/>
          <a:stretch/>
        </p:blipFill>
        <p:spPr>
          <a:xfrm>
            <a:off x="1295660" y="816865"/>
            <a:ext cx="3359641" cy="24766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05315" y="932688"/>
            <a:ext cx="1182624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814968" y="1018032"/>
            <a:ext cx="2113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24747" y="1235183"/>
            <a:ext cx="21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03052" y="864143"/>
            <a:ext cx="172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15108" y="1081294"/>
            <a:ext cx="172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Fitted curve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90176" y="864143"/>
            <a:ext cx="201304" cy="2238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1329468" y="2833215"/>
            <a:ext cx="20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49081" y="2447390"/>
            <a:ext cx="499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2170" y="2074986"/>
            <a:ext cx="49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2170" y="1696820"/>
            <a:ext cx="47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46976" y="1313230"/>
            <a:ext cx="486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1718" y="930909"/>
            <a:ext cx="50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478346" y="3165300"/>
            <a:ext cx="2837074" cy="152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/>
          <p:cNvSpPr txBox="1"/>
          <p:nvPr/>
        </p:nvSpPr>
        <p:spPr>
          <a:xfrm>
            <a:off x="1406399" y="3028869"/>
            <a:ext cx="196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48195" y="3023651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67583" y="3028868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76842" y="3028867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98968" y="3028866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316" y="3021649"/>
            <a:ext cx="47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800351" y="1374449"/>
                <a:ext cx="24040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975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0.19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0.001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1" y="1374449"/>
                <a:ext cx="2404079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2818931" y="1373284"/>
            <a:ext cx="1746301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>
            <a:off x="1009319" y="59087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06553" y="3078231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89090" y="4269341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8" t="9927" r="5410" b="12065"/>
          <a:stretch/>
        </p:blipFill>
        <p:spPr>
          <a:xfrm>
            <a:off x="5416676" y="3335188"/>
            <a:ext cx="3245906" cy="232036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979723" y="3461503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506k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9723" y="3708320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504k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79723" y="3967329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502k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79723" y="420195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979723" y="4436579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498k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79723" y="468949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496k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79723" y="4948501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494k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99979" y="553691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020843" y="554343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81811" y="554228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149937" y="554314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17807" y="553691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33231" y="5536917"/>
            <a:ext cx="5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 rot="16200000">
            <a:off x="3767801" y="4247398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552328" y="5745783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731164" y="3517815"/>
            <a:ext cx="2113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441864" y="3517815"/>
            <a:ext cx="21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921153" y="3363926"/>
            <a:ext cx="1571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440680" y="5278873"/>
                <a:ext cx="164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0.76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0.43 ms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5278873"/>
                <a:ext cx="1642862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5507075" y="5310178"/>
            <a:ext cx="1503326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6296141" y="2040990"/>
            <a:ext cx="1" cy="341744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024106" y="2060524"/>
            <a:ext cx="1" cy="341744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79957" y="2033218"/>
            <a:ext cx="762828" cy="12966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7019661" y="2379068"/>
            <a:ext cx="697494" cy="5753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7712710" y="2054966"/>
            <a:ext cx="1" cy="341744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435595" y="2047346"/>
            <a:ext cx="2285" cy="366297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695235" y="2039242"/>
            <a:ext cx="757250" cy="0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598735" y="2370034"/>
            <a:ext cx="715070" cy="9034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598735" y="1283897"/>
            <a:ext cx="2839145" cy="26288"/>
          </a:xfrm>
          <a:prstGeom prst="line">
            <a:avLst/>
          </a:prstGeom>
          <a:ln w="38100">
            <a:solidFill>
              <a:srgbClr val="406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497816" y="2081957"/>
            <a:ext cx="939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= 50 ms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292738" y="2366131"/>
            <a:ext cx="175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 laser pulse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611362" y="1626387"/>
            <a:ext cx="2841123" cy="975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367007" y="1585974"/>
            <a:ext cx="180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laser pulse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132603" y="1620348"/>
            <a:ext cx="26946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738304" y="1126197"/>
            <a:ext cx="50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5130803" y="1283531"/>
            <a:ext cx="27126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669612" y="1464985"/>
            <a:ext cx="55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16676" y="816865"/>
            <a:ext cx="3208881" cy="2293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5135609" y="2378416"/>
            <a:ext cx="26946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741310" y="1884265"/>
            <a:ext cx="50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5133809" y="2041599"/>
            <a:ext cx="27126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672618" y="2223053"/>
            <a:ext cx="55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653192" y="3365269"/>
            <a:ext cx="110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Fitted curve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092684" y="5310178"/>
            <a:ext cx="1503326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003163" y="5264872"/>
                <a:ext cx="1744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7.47 ± 2.81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63" y="5264872"/>
                <a:ext cx="1744980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/>
          <p:cNvSpPr txBox="1"/>
          <p:nvPr/>
        </p:nvSpPr>
        <p:spPr>
          <a:xfrm>
            <a:off x="4869423" y="3124411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88368" y="593662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986529" y="520064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492k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0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12000" r="9488" b="9538"/>
          <a:stretch/>
        </p:blipFill>
        <p:spPr>
          <a:xfrm>
            <a:off x="5227784" y="347512"/>
            <a:ext cx="3001819" cy="2377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t="13988" r="9148" b="11275"/>
          <a:stretch/>
        </p:blipFill>
        <p:spPr>
          <a:xfrm>
            <a:off x="5240608" y="3112658"/>
            <a:ext cx="3111715" cy="2309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40168" y="3165600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8776" y="2649450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6734" y="525359"/>
            <a:ext cx="53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696" y="175702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1109" y="2824001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30606" y="4006344"/>
            <a:ext cx="167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change, S (%)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6590" y="1037938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8669" y="1544014"/>
            <a:ext cx="54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38408" y="2054321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6402" y="2649450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80424" y="2649450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4446" y="264247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8468" y="2649450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4664" y="2648432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512" y="2642475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1825" y="2642474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9526" y="2803338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 laser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5644" y="3515315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2210" y="3840138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2209" y="4181829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42208" y="4512961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8941" y="4844093"/>
            <a:ext cx="615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6465" y="5170758"/>
            <a:ext cx="51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31596" y="5316839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8671" y="532381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447773" y="532381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1795" y="5321922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36767" y="532508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40583" y="5324068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33381" y="5321921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48833" y="5321919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377" y="5488003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laser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64970" y="263019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61885" y="2637173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965907" y="2637173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69929" y="2630199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85381" y="2633363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89197" y="2632345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81995" y="2630198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99991" y="2796280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laser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rot="16200000">
            <a:off x="3632719" y="1359468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 nm laser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71232" y="2204538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71232" y="1849877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75351" y="149751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71232" y="1157704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971232" y="817892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71233" y="478080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39193" y="2252292"/>
            <a:ext cx="63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139193" y="1779161"/>
            <a:ext cx="63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139193" y="1314448"/>
            <a:ext cx="63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39193" y="817892"/>
            <a:ext cx="63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139193" y="344761"/>
            <a:ext cx="63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331878" y="1317909"/>
            <a:ext cx="1662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change, S (%)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rot="16200000">
            <a:off x="7646354" y="1193092"/>
            <a:ext cx="1911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change, 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(%)</a:t>
            </a:r>
          </a:p>
        </p:txBody>
      </p:sp>
      <p:sp>
        <p:nvSpPr>
          <p:cNvPr id="94" name="TextBox 93"/>
          <p:cNvSpPr txBox="1"/>
          <p:nvPr/>
        </p:nvSpPr>
        <p:spPr>
          <a:xfrm rot="16200000">
            <a:off x="4085011" y="4042135"/>
            <a:ext cx="174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change, 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(%)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845064" y="5488003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Power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</a:t>
            </a:r>
            <a:endParaRPr lang="en-I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081032" y="3220413"/>
            <a:ext cx="53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942175" y="3699422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093416" y="4225158"/>
            <a:ext cx="54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948435" y="4715195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99431" y="5318109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739485" y="5311596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279539" y="5311595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7223" y="5311595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51988" y="5311594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912827" y="5311595"/>
            <a:ext cx="367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708482" y="2858796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08481" y="109100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663419" y="3631798"/>
            <a:ext cx="157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- 0.022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629354" y="4551503"/>
            <a:ext cx="160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- 0.012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726267" y="3634429"/>
            <a:ext cx="1394971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Rectangle 114"/>
          <p:cNvSpPr/>
          <p:nvPr/>
        </p:nvSpPr>
        <p:spPr>
          <a:xfrm>
            <a:off x="6692882" y="4551503"/>
            <a:ext cx="1394971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4257" r="9123" b="11388"/>
          <a:stretch/>
        </p:blipFill>
        <p:spPr>
          <a:xfrm>
            <a:off x="1533235" y="380567"/>
            <a:ext cx="3176619" cy="234716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4" t="14854" r="9383" b="11726"/>
          <a:stretch/>
        </p:blipFill>
        <p:spPr>
          <a:xfrm>
            <a:off x="1559770" y="3089622"/>
            <a:ext cx="3139440" cy="2309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633144" y="4947865"/>
                <a:ext cx="1463998" cy="36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60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frac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abs</m:t>
                        </m:r>
                      </m:sup>
                    </m:sSubSup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0.396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144" y="4947865"/>
                <a:ext cx="1463998" cy="368434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2631349" y="2270845"/>
                <a:ext cx="1469546" cy="36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60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frac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1600" b="0" i="0" smtClean="0">
                            <a:latin typeface="Cambria Math" panose="02040503050406030204" pitchFamily="18" charset="0"/>
                          </a:rPr>
                          <m:t>abs</m:t>
                        </m:r>
                      </m:sup>
                    </m:sSubSup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0.796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49" y="2270845"/>
                <a:ext cx="1469546" cy="368434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/>
          <p:cNvSpPr/>
          <p:nvPr/>
        </p:nvSpPr>
        <p:spPr>
          <a:xfrm>
            <a:off x="2609252" y="4990712"/>
            <a:ext cx="1342565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/>
          <p:cNvSpPr/>
          <p:nvPr/>
        </p:nvSpPr>
        <p:spPr>
          <a:xfrm>
            <a:off x="2603731" y="2315910"/>
            <a:ext cx="1342565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5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11043" r="5556" b="12458"/>
          <a:stretch/>
        </p:blipFill>
        <p:spPr>
          <a:xfrm>
            <a:off x="1829262" y="923180"/>
            <a:ext cx="3219592" cy="2274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6984" y="1057468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984" y="134564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6984" y="1645901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6984" y="195071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6984" y="223584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878" y="2832991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88561" y="309666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9425" y="310318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0393" y="3102035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8519" y="310289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6389" y="309666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1813" y="3096669"/>
            <a:ext cx="5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53769" y="1890719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5689" y="3251537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119746" y="1031847"/>
            <a:ext cx="2113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30446" y="1031847"/>
            <a:ext cx="2113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09735" y="877958"/>
            <a:ext cx="1571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29262" y="2818305"/>
                <a:ext cx="1642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0.19 ms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262" y="2818305"/>
                <a:ext cx="1642862" cy="307777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895657" y="2849610"/>
            <a:ext cx="1503326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4041774" y="879301"/>
            <a:ext cx="110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Fitted curve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81266" y="2849166"/>
            <a:ext cx="1503326" cy="26291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98983" y="2814578"/>
                <a:ext cx="1744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3.65 </a:t>
                </a:r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± </a:t>
                </a:r>
                <a:r>
                  <a:rPr lang="en-I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0.86 ms</a:t>
                </a:r>
                <a:endPara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983" y="2814578"/>
                <a:ext cx="174498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221061" y="65830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6984" y="2536925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4350926" y="1817683"/>
            <a:ext cx="174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change, 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(%)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68739" y="3251537"/>
            <a:ext cx="255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Power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1064</a:t>
            </a:r>
            <a:endParaRPr lang="en-I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2804" y="958960"/>
            <a:ext cx="535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9033" y="1384951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9033" y="1814857"/>
            <a:ext cx="54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66823" y="2679102"/>
            <a:ext cx="633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4241" y="3104685"/>
            <a:ext cx="64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0.003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32577" y="658262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2" t="14686" r="9228" b="11841"/>
          <a:stretch/>
        </p:blipFill>
        <p:spPr>
          <a:xfrm>
            <a:off x="5592535" y="923180"/>
            <a:ext cx="3093596" cy="226573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268739" y="3108861"/>
            <a:ext cx="64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99534" y="3104572"/>
            <a:ext cx="64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0.009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8617" y="3104989"/>
            <a:ext cx="79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81567" y="3103182"/>
            <a:ext cx="79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69033" y="2242754"/>
            <a:ext cx="54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28530" y="2181844"/>
            <a:ext cx="166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7538.13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184380" y="2187429"/>
            <a:ext cx="1490484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6987001" y="1406095"/>
            <a:ext cx="160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597.32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050529" y="1406095"/>
            <a:ext cx="1394971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40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t="14680" r="9511" b="11784"/>
          <a:stretch/>
        </p:blipFill>
        <p:spPr>
          <a:xfrm>
            <a:off x="6490980" y="978598"/>
            <a:ext cx="3151385" cy="2328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14681" r="9402" b="11785"/>
          <a:stretch/>
        </p:blipFill>
        <p:spPr>
          <a:xfrm>
            <a:off x="2567372" y="978597"/>
            <a:ext cx="3164178" cy="2328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6841" y="321766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2625" y="3224174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13" y="322302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1399" y="322389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1972" y="321766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453" y="3217661"/>
            <a:ext cx="5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3329" y="3372529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18504" y="110623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506k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18504" y="1461468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504k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8504" y="1804397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502k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18504" y="216269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6398" y="2857375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496k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885289" y="1963871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72018" y="2883382"/>
            <a:ext cx="2113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52581" y="731455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18504" y="2506445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498k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772018" y="3092295"/>
            <a:ext cx="211328" cy="0"/>
          </a:xfrm>
          <a:prstGeom prst="line">
            <a:avLst/>
          </a:prstGeom>
          <a:ln w="28575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42121" y="2698021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25º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42121" y="2917353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60º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7565" y="105313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2823" y="135976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51279" y="1700685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57271" y="2007317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53422" y="2654870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6200000">
                <a:off x="4852622" y="1864847"/>
                <a:ext cx="2328567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[%]</m:t>
                      </m:r>
                    </m:oMath>
                  </m:oMathPara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52622" y="1864847"/>
                <a:ext cx="2328567" cy="62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5871061" y="728984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5248" y="231820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53422" y="296150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-50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25626" y="321766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8945" y="3211651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8229" y="321165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92625" y="321165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90638" y="321766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73783" y="3220802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4763" y="321864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7463" y="321164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11602" y="3372529"/>
            <a:ext cx="1656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(º)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72146" y="2802334"/>
                <a:ext cx="2101228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𝑓𝑟𝑎𝑐</m:t>
                        </m:r>
                      </m:sub>
                    </m:sSub>
                  </m:oMath>
                </a14:m>
                <a:r>
                  <a:rPr lang="en-I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1.46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/√</m:t>
                    </m:r>
                    <m:r>
                      <a:rPr lang="en-I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𝐻𝑧</m:t>
                    </m:r>
                  </m:oMath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6" y="2802334"/>
                <a:ext cx="2101228" cy="358303"/>
              </a:xfrm>
              <a:prstGeom prst="rect">
                <a:avLst/>
              </a:prstGeom>
              <a:blipFill>
                <a:blip r:embed="rId5"/>
                <a:stretch>
                  <a:fillRect t="-3448" b="-189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6653891" y="2840326"/>
            <a:ext cx="1996333" cy="32738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90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02661" y="568993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8318" y="5836205"/>
            <a:ext cx="209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975 nm power (mW)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7515" y="3418242"/>
            <a:ext cx="384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03411" y="4305610"/>
            <a:ext cx="735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symlog</a:t>
            </a:r>
            <a:endParaRPr lang="en-I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6041" y="310415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2972" y="5616867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2181" y="5613521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90276" y="5617331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74882" y="5616625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13049" y="5616625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2968" y="5621033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6041" y="5617883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41560" y="3651034"/>
            <a:ext cx="44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36259" y="3889372"/>
            <a:ext cx="44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38909" y="4131372"/>
            <a:ext cx="44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36259" y="4391040"/>
            <a:ext cx="44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66269" y="4633040"/>
            <a:ext cx="449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79721" y="4860640"/>
            <a:ext cx="53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76847" y="5102640"/>
            <a:ext cx="53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-0.4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77945" y="5334480"/>
            <a:ext cx="53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-0.6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71287" y="728171"/>
            <a:ext cx="3104025" cy="2230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/>
          <p:cNvSpPr txBox="1"/>
          <p:nvPr/>
        </p:nvSpPr>
        <p:spPr>
          <a:xfrm>
            <a:off x="2069178" y="1232083"/>
            <a:ext cx="2968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/>
              <a:t>Figurative diagram of face on and side on configuration with its dipoles’ configurations</a:t>
            </a:r>
            <a:endParaRPr lang="en-IN" dirty="0"/>
          </a:p>
        </p:txBody>
      </p:sp>
      <p:sp>
        <p:nvSpPr>
          <p:cNvPr id="47" name="TextBox 46"/>
          <p:cNvSpPr txBox="1"/>
          <p:nvPr/>
        </p:nvSpPr>
        <p:spPr>
          <a:xfrm>
            <a:off x="1426041" y="437894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08601" y="568231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78121" y="5613521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96216" y="5617331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0822" y="5612815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8989" y="5616625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38908" y="5624843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51981" y="5621693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45111" y="5618068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14518" r="9435" b="11489"/>
          <a:stretch/>
        </p:blipFill>
        <p:spPr>
          <a:xfrm>
            <a:off x="1959475" y="3372320"/>
            <a:ext cx="3130800" cy="232179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039171" y="5618068"/>
            <a:ext cx="230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081902" y="5538381"/>
            <a:ext cx="21132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53365" y="5528498"/>
            <a:ext cx="211328" cy="0"/>
          </a:xfrm>
          <a:prstGeom prst="line">
            <a:avLst/>
          </a:prstGeom>
          <a:ln w="28575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6765" y="5353020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 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8228" y="5350486"/>
            <a:ext cx="84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14745" r="9484" b="11738"/>
          <a:stretch/>
        </p:blipFill>
        <p:spPr>
          <a:xfrm>
            <a:off x="5862862" y="731455"/>
            <a:ext cx="3087276" cy="2276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14451" r="9366" b="11793"/>
          <a:stretch/>
        </p:blipFill>
        <p:spPr>
          <a:xfrm>
            <a:off x="5862862" y="3380538"/>
            <a:ext cx="3126520" cy="2301779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849071" y="5540442"/>
            <a:ext cx="21132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62347" y="5541305"/>
            <a:ext cx="211328" cy="0"/>
          </a:xfrm>
          <a:prstGeom prst="line">
            <a:avLst/>
          </a:prstGeom>
          <a:ln w="28575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84975" y="5365677"/>
            <a:ext cx="139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erpendicular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17777" y="5359221"/>
            <a:ext cx="84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arallel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849071" y="2883040"/>
            <a:ext cx="211328" cy="0"/>
          </a:xfrm>
          <a:prstGeom prst="line">
            <a:avLst/>
          </a:prstGeom>
          <a:ln w="28575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962347" y="2883903"/>
            <a:ext cx="211328" cy="0"/>
          </a:xfrm>
          <a:prstGeom prst="line">
            <a:avLst/>
          </a:prstGeom>
          <a:ln w="28575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84975" y="2708275"/>
            <a:ext cx="139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erpendicular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17777" y="2701819"/>
            <a:ext cx="84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arallel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86864" y="784264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40290" y="822305"/>
            <a:ext cx="717960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/>
          <p:cNvSpPr txBox="1"/>
          <p:nvPr/>
        </p:nvSpPr>
        <p:spPr>
          <a:xfrm>
            <a:off x="8117344" y="3454805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 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170770" y="3492846"/>
            <a:ext cx="717960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916465" y="291401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420819" y="2912906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57657" y="2919379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10543" y="292024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049686" y="291401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32877" y="2914013"/>
            <a:ext cx="5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62953" y="3068881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27895" y="559163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432249" y="5590530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69087" y="5597003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521973" y="559786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72546" y="5591637"/>
            <a:ext cx="3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567167" y="5591637"/>
            <a:ext cx="52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849071" y="5840402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(ms)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400670" y="1020433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503k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03198" y="130632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502k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400670" y="158176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501k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407473" y="185049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399284" y="268455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497k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 rot="16200000">
            <a:off x="4145049" y="1624060"/>
            <a:ext cx="23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181941" y="43975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00670" y="2128463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499k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01119" y="337008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01119" y="3710080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505505" y="4070039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505505" y="441719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48k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497730" y="5113018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 rot="16200000">
            <a:off x="4159610" y="4336411"/>
            <a:ext cx="233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Photon Counts (arb. unit)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34747" y="3121033"/>
            <a:ext cx="45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01119" y="4777046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03150" y="734742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504k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07473" y="2421418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498k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94579" y="5467144"/>
            <a:ext cx="616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200681" y="3454805"/>
            <a:ext cx="1137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216445" y="3492846"/>
            <a:ext cx="774425" cy="26247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60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777</Words>
  <Application>Microsoft Office PowerPoint</Application>
  <PresentationFormat>Widescreen</PresentationFormat>
  <Paragraphs>460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Atanu</dc:creator>
  <cp:lastModifiedBy>Atanu</cp:lastModifiedBy>
  <cp:revision>101</cp:revision>
  <dcterms:created xsi:type="dcterms:W3CDTF">2025-10-23T05:31:24Z</dcterms:created>
  <dcterms:modified xsi:type="dcterms:W3CDTF">2026-01-07T07:08:18Z</dcterms:modified>
</cp:coreProperties>
</file>